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13" r:id="rId2"/>
    <p:sldMasterId id="2147483701" r:id="rId3"/>
    <p:sldMasterId id="2147483689" r:id="rId4"/>
  </p:sldMasterIdLst>
  <p:notesMasterIdLst>
    <p:notesMasterId r:id="rId58"/>
  </p:notesMasterIdLst>
  <p:handoutMasterIdLst>
    <p:handoutMasterId r:id="rId59"/>
  </p:handoutMasterIdLst>
  <p:sldIdLst>
    <p:sldId id="272" r:id="rId5"/>
    <p:sldId id="339" r:id="rId6"/>
    <p:sldId id="288" r:id="rId7"/>
    <p:sldId id="338" r:id="rId8"/>
    <p:sldId id="289" r:id="rId9"/>
    <p:sldId id="295" r:id="rId10"/>
    <p:sldId id="290" r:id="rId11"/>
    <p:sldId id="291" r:id="rId12"/>
    <p:sldId id="292" r:id="rId13"/>
    <p:sldId id="293" r:id="rId14"/>
    <p:sldId id="294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6" r:id="rId46"/>
    <p:sldId id="327" r:id="rId47"/>
    <p:sldId id="328" r:id="rId48"/>
    <p:sldId id="329" r:id="rId49"/>
    <p:sldId id="330" r:id="rId50"/>
    <p:sldId id="331" r:id="rId51"/>
    <p:sldId id="332" r:id="rId52"/>
    <p:sldId id="333" r:id="rId53"/>
    <p:sldId id="334" r:id="rId54"/>
    <p:sldId id="335" r:id="rId55"/>
    <p:sldId id="336" r:id="rId56"/>
    <p:sldId id="337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4F5B"/>
    <a:srgbClr val="626262"/>
    <a:srgbClr val="EF7024"/>
    <a:srgbClr val="B24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5"/>
    <p:restoredTop sz="96925"/>
  </p:normalViewPr>
  <p:slideViewPr>
    <p:cSldViewPr snapToGrid="0" snapToObjects="1">
      <p:cViewPr varScale="1">
        <p:scale>
          <a:sx n="117" d="100"/>
          <a:sy n="117" d="100"/>
        </p:scale>
        <p:origin x="492" y="108"/>
      </p:cViewPr>
      <p:guideLst/>
    </p:cSldViewPr>
  </p:slideViewPr>
  <p:outlineViewPr>
    <p:cViewPr>
      <p:scale>
        <a:sx n="33" d="100"/>
        <a:sy n="33" d="100"/>
      </p:scale>
      <p:origin x="0" y="-120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287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D9CC9-8F98-4600-B031-6D1496A74DAF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0E53A-FF74-48D4-8F15-B592D53EC1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4290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A933F-E6D5-A94B-AEDB-E68DF7DA24B0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00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776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5596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469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3607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3362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3999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5286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3647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9224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0094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7671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00591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88232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6732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68140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16212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91651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79907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04117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40636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0227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9965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BA54ABBF-2C97-DE47-B18B-5EF2C51218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861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1570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75111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55865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64183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1270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05051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62798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91322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31349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6524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23737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79513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71571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22870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00196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20612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89043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22745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90653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40597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0283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59421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085874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57255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3093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869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9636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5554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9750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facebook.com/" TargetMode="External"/><Relationship Id="rId2" Type="http://schemas.openxmlformats.org/officeDocument/2006/relationships/hyperlink" Target="http://linkedin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hyperlink" Target="http://twitter.com/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821238" y="0"/>
            <a:ext cx="737076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4821382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7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33651" y="0"/>
            <a:ext cx="11385249" cy="647499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-6651" y="0"/>
            <a:ext cx="133651" cy="64704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9"/>
          <p:cNvSpPr>
            <a:spLocks noGrp="1"/>
          </p:cNvSpPr>
          <p:nvPr>
            <p:ph type="pic" sz="quarter" idx="35"/>
          </p:nvPr>
        </p:nvSpPr>
        <p:spPr>
          <a:xfrm>
            <a:off x="7229180" y="647499"/>
            <a:ext cx="2387324" cy="2387324"/>
          </a:xfrm>
          <a:prstGeom prst="ellipse">
            <a:avLst/>
          </a:prstGeom>
          <a:noFill/>
          <a:ln>
            <a:noFill/>
          </a:ln>
          <a:effectLst/>
        </p:spPr>
        <p:txBody>
          <a:bodyPr wrap="square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3520" y="3690058"/>
            <a:ext cx="2501649" cy="320656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 smtClean="0"/>
              <a:t>Add Position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3520" y="6223000"/>
            <a:ext cx="7268580" cy="634999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tx2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8900" y="6223000"/>
            <a:ext cx="673100" cy="635000"/>
          </a:xfrm>
        </p:spPr>
        <p:txBody>
          <a:bodyPr/>
          <a:lstStyle>
            <a:lvl1pPr algn="ctr">
              <a:defRPr sz="1400"/>
            </a:lvl1pPr>
          </a:lstStyle>
          <a:p>
            <a:fld id="{FE03F7D3-FC26-F34F-A283-26054D16D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026401" y="6223000"/>
            <a:ext cx="3352799" cy="634999"/>
          </a:xfrm>
        </p:spPr>
        <p:txBody>
          <a:bodyPr anchor="ctr">
            <a:normAutofit/>
          </a:bodyPr>
          <a:lstStyle>
            <a:lvl1pPr algn="r">
              <a:defRPr sz="1400" baseline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 smtClean="0"/>
              <a:t>Additional Info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804672" y="4353795"/>
            <a:ext cx="2340140" cy="1597240"/>
          </a:xfrm>
        </p:spPr>
        <p:txBody>
          <a:bodyPr>
            <a:normAutofit/>
          </a:bodyPr>
          <a:lstStyle>
            <a:lvl1pPr marL="120650" indent="-120650" algn="l">
              <a:buFont typeface="Arial" charset="0"/>
              <a:buChar char="•"/>
              <a:tabLst/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053967" y="3690058"/>
            <a:ext cx="2501649" cy="320656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 smtClean="0"/>
              <a:t>Add Position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241135" y="4353795"/>
            <a:ext cx="2314124" cy="1597240"/>
          </a:xfrm>
        </p:spPr>
        <p:txBody>
          <a:bodyPr>
            <a:normAutofit/>
          </a:bodyPr>
          <a:lstStyle>
            <a:lvl1pPr marL="120650" indent="-120650" algn="l">
              <a:buFont typeface="Arial" charset="0"/>
              <a:buChar char="•"/>
              <a:tabLst/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348977" y="3690058"/>
            <a:ext cx="2501649" cy="320656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 smtClean="0"/>
              <a:t>Add Position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3535679" y="4353795"/>
            <a:ext cx="2314589" cy="1597240"/>
          </a:xfrm>
        </p:spPr>
        <p:txBody>
          <a:bodyPr>
            <a:normAutofit/>
          </a:bodyPr>
          <a:lstStyle>
            <a:lvl1pPr marL="120650" indent="-120650" algn="l">
              <a:buFont typeface="Arial" charset="0"/>
              <a:buChar char="•"/>
              <a:tabLst/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33651" y="0"/>
            <a:ext cx="11385249" cy="647499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-6651" y="0"/>
            <a:ext cx="133651" cy="64704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/>
          <p:cNvSpPr>
            <a:spLocks noGrp="1"/>
          </p:cNvSpPr>
          <p:nvPr>
            <p:ph idx="26" hasCustomPrompt="1"/>
          </p:nvPr>
        </p:nvSpPr>
        <p:spPr>
          <a:xfrm>
            <a:off x="8758490" y="3690058"/>
            <a:ext cx="2501649" cy="320656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 smtClean="0"/>
              <a:t>Add Position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8946126" y="4353795"/>
            <a:ext cx="2313656" cy="1597240"/>
          </a:xfrm>
        </p:spPr>
        <p:txBody>
          <a:bodyPr>
            <a:normAutofit/>
          </a:bodyPr>
          <a:lstStyle>
            <a:lvl1pPr marL="120650" indent="-120650" algn="l">
              <a:buFont typeface="Arial" charset="0"/>
              <a:buChar char="•"/>
              <a:tabLst/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25" name="Freeform 86">
            <a:hlinkClick r:id="rId2"/>
          </p:cNvPr>
          <p:cNvSpPr>
            <a:spLocks noChangeArrowheads="1"/>
          </p:cNvSpPr>
          <p:nvPr userDrawn="1"/>
        </p:nvSpPr>
        <p:spPr bwMode="auto">
          <a:xfrm>
            <a:off x="2068195" y="4083746"/>
            <a:ext cx="187247" cy="181246"/>
          </a:xfrm>
          <a:custGeom>
            <a:avLst/>
            <a:gdLst>
              <a:gd name="T0" fmla="*/ 86 w 688"/>
              <a:gd name="T1" fmla="*/ 150 h 666"/>
              <a:gd name="T2" fmla="*/ 86 w 688"/>
              <a:gd name="T3" fmla="*/ 150 h 666"/>
              <a:gd name="T4" fmla="*/ 86 w 688"/>
              <a:gd name="T5" fmla="*/ 150 h 666"/>
              <a:gd name="T6" fmla="*/ 0 w 688"/>
              <a:gd name="T7" fmla="*/ 86 h 666"/>
              <a:gd name="T8" fmla="*/ 86 w 688"/>
              <a:gd name="T9" fmla="*/ 0 h 666"/>
              <a:gd name="T10" fmla="*/ 151 w 688"/>
              <a:gd name="T11" fmla="*/ 86 h 666"/>
              <a:gd name="T12" fmla="*/ 86 w 688"/>
              <a:gd name="T13" fmla="*/ 150 h 666"/>
              <a:gd name="T14" fmla="*/ 151 w 688"/>
              <a:gd name="T15" fmla="*/ 665 h 666"/>
              <a:gd name="T16" fmla="*/ 151 w 688"/>
              <a:gd name="T17" fmla="*/ 665 h 666"/>
              <a:gd name="T18" fmla="*/ 0 w 688"/>
              <a:gd name="T19" fmla="*/ 665 h 666"/>
              <a:gd name="T20" fmla="*/ 0 w 688"/>
              <a:gd name="T21" fmla="*/ 214 h 666"/>
              <a:gd name="T22" fmla="*/ 151 w 688"/>
              <a:gd name="T23" fmla="*/ 214 h 666"/>
              <a:gd name="T24" fmla="*/ 151 w 688"/>
              <a:gd name="T25" fmla="*/ 665 h 666"/>
              <a:gd name="T26" fmla="*/ 687 w 688"/>
              <a:gd name="T27" fmla="*/ 665 h 666"/>
              <a:gd name="T28" fmla="*/ 687 w 688"/>
              <a:gd name="T29" fmla="*/ 665 h 666"/>
              <a:gd name="T30" fmla="*/ 536 w 688"/>
              <a:gd name="T31" fmla="*/ 665 h 666"/>
              <a:gd name="T32" fmla="*/ 536 w 688"/>
              <a:gd name="T33" fmla="*/ 429 h 666"/>
              <a:gd name="T34" fmla="*/ 451 w 688"/>
              <a:gd name="T35" fmla="*/ 322 h 666"/>
              <a:gd name="T36" fmla="*/ 386 w 688"/>
              <a:gd name="T37" fmla="*/ 386 h 666"/>
              <a:gd name="T38" fmla="*/ 386 w 688"/>
              <a:gd name="T39" fmla="*/ 408 h 666"/>
              <a:gd name="T40" fmla="*/ 386 w 688"/>
              <a:gd name="T41" fmla="*/ 665 h 666"/>
              <a:gd name="T42" fmla="*/ 236 w 688"/>
              <a:gd name="T43" fmla="*/ 665 h 666"/>
              <a:gd name="T44" fmla="*/ 236 w 688"/>
              <a:gd name="T45" fmla="*/ 214 h 666"/>
              <a:gd name="T46" fmla="*/ 386 w 688"/>
              <a:gd name="T47" fmla="*/ 214 h 666"/>
              <a:gd name="T48" fmla="*/ 386 w 688"/>
              <a:gd name="T49" fmla="*/ 279 h 666"/>
              <a:gd name="T50" fmla="*/ 386 w 688"/>
              <a:gd name="T51" fmla="*/ 279 h 666"/>
              <a:gd name="T52" fmla="*/ 515 w 688"/>
              <a:gd name="T53" fmla="*/ 214 h 666"/>
              <a:gd name="T54" fmla="*/ 687 w 688"/>
              <a:gd name="T55" fmla="*/ 408 h 666"/>
              <a:gd name="T56" fmla="*/ 687 w 688"/>
              <a:gd name="T57" fmla="*/ 665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88" h="666">
                <a:moveTo>
                  <a:pt x="86" y="150"/>
                </a:moveTo>
                <a:lnTo>
                  <a:pt x="86" y="150"/>
                </a:lnTo>
                <a:lnTo>
                  <a:pt x="86" y="150"/>
                </a:lnTo>
                <a:cubicBezTo>
                  <a:pt x="22" y="150"/>
                  <a:pt x="0" y="128"/>
                  <a:pt x="0" y="86"/>
                </a:cubicBezTo>
                <a:cubicBezTo>
                  <a:pt x="0" y="43"/>
                  <a:pt x="22" y="0"/>
                  <a:pt x="86" y="0"/>
                </a:cubicBezTo>
                <a:cubicBezTo>
                  <a:pt x="129" y="0"/>
                  <a:pt x="151" y="43"/>
                  <a:pt x="151" y="86"/>
                </a:cubicBezTo>
                <a:cubicBezTo>
                  <a:pt x="151" y="128"/>
                  <a:pt x="129" y="150"/>
                  <a:pt x="86" y="150"/>
                </a:cubicBezTo>
                <a:close/>
                <a:moveTo>
                  <a:pt x="151" y="665"/>
                </a:moveTo>
                <a:lnTo>
                  <a:pt x="151" y="665"/>
                </a:lnTo>
                <a:cubicBezTo>
                  <a:pt x="0" y="665"/>
                  <a:pt x="0" y="665"/>
                  <a:pt x="0" y="665"/>
                </a:cubicBezTo>
                <a:cubicBezTo>
                  <a:pt x="0" y="214"/>
                  <a:pt x="0" y="214"/>
                  <a:pt x="0" y="214"/>
                </a:cubicBezTo>
                <a:cubicBezTo>
                  <a:pt x="151" y="214"/>
                  <a:pt x="151" y="214"/>
                  <a:pt x="151" y="214"/>
                </a:cubicBezTo>
                <a:lnTo>
                  <a:pt x="151" y="665"/>
                </a:lnTo>
                <a:close/>
                <a:moveTo>
                  <a:pt x="687" y="665"/>
                </a:moveTo>
                <a:lnTo>
                  <a:pt x="687" y="665"/>
                </a:lnTo>
                <a:cubicBezTo>
                  <a:pt x="536" y="665"/>
                  <a:pt x="536" y="665"/>
                  <a:pt x="536" y="665"/>
                </a:cubicBezTo>
                <a:cubicBezTo>
                  <a:pt x="536" y="429"/>
                  <a:pt x="536" y="429"/>
                  <a:pt x="536" y="429"/>
                </a:cubicBezTo>
                <a:cubicBezTo>
                  <a:pt x="536" y="365"/>
                  <a:pt x="515" y="322"/>
                  <a:pt x="451" y="322"/>
                </a:cubicBezTo>
                <a:cubicBezTo>
                  <a:pt x="429" y="322"/>
                  <a:pt x="386" y="343"/>
                  <a:pt x="386" y="386"/>
                </a:cubicBezTo>
                <a:lnTo>
                  <a:pt x="386" y="408"/>
                </a:lnTo>
                <a:cubicBezTo>
                  <a:pt x="386" y="665"/>
                  <a:pt x="386" y="665"/>
                  <a:pt x="386" y="665"/>
                </a:cubicBezTo>
                <a:cubicBezTo>
                  <a:pt x="236" y="665"/>
                  <a:pt x="236" y="665"/>
                  <a:pt x="236" y="665"/>
                </a:cubicBezTo>
                <a:cubicBezTo>
                  <a:pt x="236" y="257"/>
                  <a:pt x="236" y="214"/>
                  <a:pt x="236" y="214"/>
                </a:cubicBezTo>
                <a:cubicBezTo>
                  <a:pt x="386" y="214"/>
                  <a:pt x="386" y="214"/>
                  <a:pt x="386" y="214"/>
                </a:cubicBezTo>
                <a:cubicBezTo>
                  <a:pt x="386" y="279"/>
                  <a:pt x="386" y="279"/>
                  <a:pt x="386" y="279"/>
                </a:cubicBezTo>
                <a:lnTo>
                  <a:pt x="386" y="279"/>
                </a:lnTo>
                <a:cubicBezTo>
                  <a:pt x="408" y="257"/>
                  <a:pt x="429" y="214"/>
                  <a:pt x="515" y="214"/>
                </a:cubicBezTo>
                <a:cubicBezTo>
                  <a:pt x="601" y="214"/>
                  <a:pt x="687" y="279"/>
                  <a:pt x="687" y="408"/>
                </a:cubicBezTo>
                <a:lnTo>
                  <a:pt x="687" y="6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Freeform 87">
            <a:hlinkClick r:id="rId3"/>
          </p:cNvPr>
          <p:cNvSpPr>
            <a:spLocks noChangeArrowheads="1"/>
          </p:cNvSpPr>
          <p:nvPr userDrawn="1"/>
        </p:nvSpPr>
        <p:spPr bwMode="auto">
          <a:xfrm>
            <a:off x="1545069" y="4099517"/>
            <a:ext cx="88223" cy="171433"/>
          </a:xfrm>
          <a:custGeom>
            <a:avLst/>
            <a:gdLst>
              <a:gd name="T0" fmla="*/ 386 w 387"/>
              <a:gd name="T1" fmla="*/ 129 h 752"/>
              <a:gd name="T2" fmla="*/ 386 w 387"/>
              <a:gd name="T3" fmla="*/ 129 h 752"/>
              <a:gd name="T4" fmla="*/ 322 w 387"/>
              <a:gd name="T5" fmla="*/ 129 h 752"/>
              <a:gd name="T6" fmla="*/ 257 w 387"/>
              <a:gd name="T7" fmla="*/ 193 h 752"/>
              <a:gd name="T8" fmla="*/ 257 w 387"/>
              <a:gd name="T9" fmla="*/ 279 h 752"/>
              <a:gd name="T10" fmla="*/ 386 w 387"/>
              <a:gd name="T11" fmla="*/ 279 h 752"/>
              <a:gd name="T12" fmla="*/ 364 w 387"/>
              <a:gd name="T13" fmla="*/ 408 h 752"/>
              <a:gd name="T14" fmla="*/ 257 w 387"/>
              <a:gd name="T15" fmla="*/ 408 h 752"/>
              <a:gd name="T16" fmla="*/ 257 w 387"/>
              <a:gd name="T17" fmla="*/ 751 h 752"/>
              <a:gd name="T18" fmla="*/ 129 w 387"/>
              <a:gd name="T19" fmla="*/ 751 h 752"/>
              <a:gd name="T20" fmla="*/ 129 w 387"/>
              <a:gd name="T21" fmla="*/ 408 h 752"/>
              <a:gd name="T22" fmla="*/ 0 w 387"/>
              <a:gd name="T23" fmla="*/ 408 h 752"/>
              <a:gd name="T24" fmla="*/ 0 w 387"/>
              <a:gd name="T25" fmla="*/ 279 h 752"/>
              <a:gd name="T26" fmla="*/ 129 w 387"/>
              <a:gd name="T27" fmla="*/ 279 h 752"/>
              <a:gd name="T28" fmla="*/ 129 w 387"/>
              <a:gd name="T29" fmla="*/ 193 h 752"/>
              <a:gd name="T30" fmla="*/ 300 w 387"/>
              <a:gd name="T31" fmla="*/ 0 h 752"/>
              <a:gd name="T32" fmla="*/ 386 w 387"/>
              <a:gd name="T33" fmla="*/ 21 h 752"/>
              <a:gd name="T34" fmla="*/ 386 w 387"/>
              <a:gd name="T35" fmla="*/ 129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87" h="752">
                <a:moveTo>
                  <a:pt x="386" y="129"/>
                </a:moveTo>
                <a:lnTo>
                  <a:pt x="386" y="129"/>
                </a:lnTo>
                <a:cubicBezTo>
                  <a:pt x="322" y="129"/>
                  <a:pt x="322" y="129"/>
                  <a:pt x="322" y="129"/>
                </a:cubicBezTo>
                <a:cubicBezTo>
                  <a:pt x="278" y="129"/>
                  <a:pt x="257" y="151"/>
                  <a:pt x="257" y="193"/>
                </a:cubicBezTo>
                <a:cubicBezTo>
                  <a:pt x="257" y="279"/>
                  <a:pt x="257" y="279"/>
                  <a:pt x="257" y="279"/>
                </a:cubicBezTo>
                <a:cubicBezTo>
                  <a:pt x="386" y="279"/>
                  <a:pt x="386" y="279"/>
                  <a:pt x="386" y="279"/>
                </a:cubicBezTo>
                <a:cubicBezTo>
                  <a:pt x="364" y="408"/>
                  <a:pt x="364" y="408"/>
                  <a:pt x="364" y="408"/>
                </a:cubicBezTo>
                <a:cubicBezTo>
                  <a:pt x="257" y="408"/>
                  <a:pt x="257" y="408"/>
                  <a:pt x="257" y="408"/>
                </a:cubicBezTo>
                <a:cubicBezTo>
                  <a:pt x="257" y="751"/>
                  <a:pt x="257" y="751"/>
                  <a:pt x="257" y="751"/>
                </a:cubicBezTo>
                <a:cubicBezTo>
                  <a:pt x="129" y="751"/>
                  <a:pt x="129" y="751"/>
                  <a:pt x="129" y="751"/>
                </a:cubicBezTo>
                <a:cubicBezTo>
                  <a:pt x="129" y="408"/>
                  <a:pt x="129" y="408"/>
                  <a:pt x="129" y="408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279"/>
                  <a:pt x="0" y="279"/>
                  <a:pt x="0" y="279"/>
                </a:cubicBezTo>
                <a:cubicBezTo>
                  <a:pt x="129" y="279"/>
                  <a:pt x="129" y="279"/>
                  <a:pt x="129" y="279"/>
                </a:cubicBezTo>
                <a:cubicBezTo>
                  <a:pt x="129" y="193"/>
                  <a:pt x="129" y="193"/>
                  <a:pt x="129" y="193"/>
                </a:cubicBezTo>
                <a:cubicBezTo>
                  <a:pt x="129" y="65"/>
                  <a:pt x="192" y="0"/>
                  <a:pt x="300" y="0"/>
                </a:cubicBezTo>
                <a:cubicBezTo>
                  <a:pt x="343" y="0"/>
                  <a:pt x="386" y="21"/>
                  <a:pt x="386" y="21"/>
                </a:cubicBezTo>
                <a:lnTo>
                  <a:pt x="386" y="129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Freeform 88">
            <a:hlinkClick r:id="rId4"/>
          </p:cNvPr>
          <p:cNvSpPr>
            <a:spLocks noChangeArrowheads="1"/>
          </p:cNvSpPr>
          <p:nvPr userDrawn="1"/>
        </p:nvSpPr>
        <p:spPr bwMode="auto">
          <a:xfrm>
            <a:off x="1738907" y="4099518"/>
            <a:ext cx="211482" cy="171433"/>
          </a:xfrm>
          <a:custGeom>
            <a:avLst/>
            <a:gdLst>
              <a:gd name="T0" fmla="*/ 1716 w 1910"/>
              <a:gd name="T1" fmla="*/ 386 h 1546"/>
              <a:gd name="T2" fmla="*/ 1716 w 1910"/>
              <a:gd name="T3" fmla="*/ 386 h 1546"/>
              <a:gd name="T4" fmla="*/ 1716 w 1910"/>
              <a:gd name="T5" fmla="*/ 429 h 1546"/>
              <a:gd name="T6" fmla="*/ 600 w 1910"/>
              <a:gd name="T7" fmla="*/ 1545 h 1546"/>
              <a:gd name="T8" fmla="*/ 0 w 1910"/>
              <a:gd name="T9" fmla="*/ 1373 h 1546"/>
              <a:gd name="T10" fmla="*/ 86 w 1910"/>
              <a:gd name="T11" fmla="*/ 1394 h 1546"/>
              <a:gd name="T12" fmla="*/ 579 w 1910"/>
              <a:gd name="T13" fmla="*/ 1223 h 1546"/>
              <a:gd name="T14" fmla="*/ 214 w 1910"/>
              <a:gd name="T15" fmla="*/ 944 h 1546"/>
              <a:gd name="T16" fmla="*/ 278 w 1910"/>
              <a:gd name="T17" fmla="*/ 944 h 1546"/>
              <a:gd name="T18" fmla="*/ 386 w 1910"/>
              <a:gd name="T19" fmla="*/ 944 h 1546"/>
              <a:gd name="T20" fmla="*/ 64 w 1910"/>
              <a:gd name="T21" fmla="*/ 558 h 1546"/>
              <a:gd name="T22" fmla="*/ 64 w 1910"/>
              <a:gd name="T23" fmla="*/ 558 h 1546"/>
              <a:gd name="T24" fmla="*/ 235 w 1910"/>
              <a:gd name="T25" fmla="*/ 601 h 1546"/>
              <a:gd name="T26" fmla="*/ 64 w 1910"/>
              <a:gd name="T27" fmla="*/ 279 h 1546"/>
              <a:gd name="T28" fmla="*/ 128 w 1910"/>
              <a:gd name="T29" fmla="*/ 64 h 1546"/>
              <a:gd name="T30" fmla="*/ 922 w 1910"/>
              <a:gd name="T31" fmla="*/ 494 h 1546"/>
              <a:gd name="T32" fmla="*/ 922 w 1910"/>
              <a:gd name="T33" fmla="*/ 386 h 1546"/>
              <a:gd name="T34" fmla="*/ 1308 w 1910"/>
              <a:gd name="T35" fmla="*/ 0 h 1546"/>
              <a:gd name="T36" fmla="*/ 1608 w 1910"/>
              <a:gd name="T37" fmla="*/ 129 h 1546"/>
              <a:gd name="T38" fmla="*/ 1845 w 1910"/>
              <a:gd name="T39" fmla="*/ 21 h 1546"/>
              <a:gd name="T40" fmla="*/ 1673 w 1910"/>
              <a:gd name="T41" fmla="*/ 236 h 1546"/>
              <a:gd name="T42" fmla="*/ 1909 w 1910"/>
              <a:gd name="T43" fmla="*/ 193 h 1546"/>
              <a:gd name="T44" fmla="*/ 1716 w 1910"/>
              <a:gd name="T45" fmla="*/ 386 h 1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10" h="1546">
                <a:moveTo>
                  <a:pt x="1716" y="386"/>
                </a:moveTo>
                <a:lnTo>
                  <a:pt x="1716" y="386"/>
                </a:lnTo>
                <a:cubicBezTo>
                  <a:pt x="1716" y="408"/>
                  <a:pt x="1716" y="429"/>
                  <a:pt x="1716" y="429"/>
                </a:cubicBezTo>
                <a:cubicBezTo>
                  <a:pt x="1716" y="965"/>
                  <a:pt x="1308" y="1545"/>
                  <a:pt x="600" y="1545"/>
                </a:cubicBezTo>
                <a:cubicBezTo>
                  <a:pt x="364" y="1545"/>
                  <a:pt x="171" y="1480"/>
                  <a:pt x="0" y="1373"/>
                </a:cubicBezTo>
                <a:cubicBezTo>
                  <a:pt x="21" y="1373"/>
                  <a:pt x="42" y="1394"/>
                  <a:pt x="86" y="1394"/>
                </a:cubicBezTo>
                <a:cubicBezTo>
                  <a:pt x="278" y="1394"/>
                  <a:pt x="429" y="1330"/>
                  <a:pt x="579" y="1223"/>
                </a:cubicBezTo>
                <a:cubicBezTo>
                  <a:pt x="407" y="1223"/>
                  <a:pt x="257" y="1094"/>
                  <a:pt x="214" y="944"/>
                </a:cubicBezTo>
                <a:cubicBezTo>
                  <a:pt x="235" y="944"/>
                  <a:pt x="257" y="944"/>
                  <a:pt x="278" y="944"/>
                </a:cubicBezTo>
                <a:cubicBezTo>
                  <a:pt x="321" y="944"/>
                  <a:pt x="343" y="944"/>
                  <a:pt x="386" y="944"/>
                </a:cubicBezTo>
                <a:cubicBezTo>
                  <a:pt x="193" y="901"/>
                  <a:pt x="64" y="751"/>
                  <a:pt x="64" y="558"/>
                </a:cubicBezTo>
                <a:lnTo>
                  <a:pt x="64" y="558"/>
                </a:lnTo>
                <a:cubicBezTo>
                  <a:pt x="128" y="579"/>
                  <a:pt x="171" y="601"/>
                  <a:pt x="235" y="601"/>
                </a:cubicBezTo>
                <a:cubicBezTo>
                  <a:pt x="149" y="536"/>
                  <a:pt x="64" y="408"/>
                  <a:pt x="64" y="279"/>
                </a:cubicBezTo>
                <a:cubicBezTo>
                  <a:pt x="64" y="193"/>
                  <a:pt x="86" y="129"/>
                  <a:pt x="128" y="64"/>
                </a:cubicBezTo>
                <a:cubicBezTo>
                  <a:pt x="321" y="301"/>
                  <a:pt x="600" y="472"/>
                  <a:pt x="922" y="494"/>
                </a:cubicBezTo>
                <a:cubicBezTo>
                  <a:pt x="922" y="450"/>
                  <a:pt x="922" y="429"/>
                  <a:pt x="922" y="386"/>
                </a:cubicBezTo>
                <a:cubicBezTo>
                  <a:pt x="922" y="172"/>
                  <a:pt x="1093" y="0"/>
                  <a:pt x="1308" y="0"/>
                </a:cubicBezTo>
                <a:cubicBezTo>
                  <a:pt x="1437" y="0"/>
                  <a:pt x="1523" y="43"/>
                  <a:pt x="1608" y="129"/>
                </a:cubicBezTo>
                <a:cubicBezTo>
                  <a:pt x="1694" y="107"/>
                  <a:pt x="1780" y="86"/>
                  <a:pt x="1845" y="21"/>
                </a:cubicBezTo>
                <a:cubicBezTo>
                  <a:pt x="1823" y="129"/>
                  <a:pt x="1759" y="193"/>
                  <a:pt x="1673" y="236"/>
                </a:cubicBezTo>
                <a:cubicBezTo>
                  <a:pt x="1759" y="236"/>
                  <a:pt x="1823" y="215"/>
                  <a:pt x="1909" y="193"/>
                </a:cubicBezTo>
                <a:cubicBezTo>
                  <a:pt x="1845" y="257"/>
                  <a:pt x="1780" y="343"/>
                  <a:pt x="1716" y="38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Content Placeholder 2"/>
          <p:cNvSpPr>
            <a:spLocks noGrp="1"/>
          </p:cNvSpPr>
          <p:nvPr userDrawn="1">
            <p:ph idx="28" hasCustomPrompt="1"/>
          </p:nvPr>
        </p:nvSpPr>
        <p:spPr>
          <a:xfrm>
            <a:off x="643520" y="3364507"/>
            <a:ext cx="2501649" cy="325551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 smtClean="0"/>
              <a:t>Add Name</a:t>
            </a:r>
          </a:p>
        </p:txBody>
      </p:sp>
      <p:sp>
        <p:nvSpPr>
          <p:cNvPr id="53" name="Content Placeholder 2"/>
          <p:cNvSpPr>
            <a:spLocks noGrp="1"/>
          </p:cNvSpPr>
          <p:nvPr userDrawn="1">
            <p:ph idx="29" hasCustomPrompt="1"/>
          </p:nvPr>
        </p:nvSpPr>
        <p:spPr>
          <a:xfrm>
            <a:off x="6053967" y="3364507"/>
            <a:ext cx="2501649" cy="325551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 smtClean="0"/>
              <a:t>Add Name</a:t>
            </a:r>
          </a:p>
        </p:txBody>
      </p:sp>
      <p:sp>
        <p:nvSpPr>
          <p:cNvPr id="54" name="Content Placeholder 2"/>
          <p:cNvSpPr>
            <a:spLocks noGrp="1"/>
          </p:cNvSpPr>
          <p:nvPr userDrawn="1">
            <p:ph idx="30" hasCustomPrompt="1"/>
          </p:nvPr>
        </p:nvSpPr>
        <p:spPr>
          <a:xfrm>
            <a:off x="3348977" y="3364507"/>
            <a:ext cx="2501649" cy="325551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 smtClean="0"/>
              <a:t>Add Name</a:t>
            </a:r>
          </a:p>
        </p:txBody>
      </p:sp>
      <p:sp>
        <p:nvSpPr>
          <p:cNvPr id="55" name="Content Placeholder 2"/>
          <p:cNvSpPr>
            <a:spLocks noGrp="1"/>
          </p:cNvSpPr>
          <p:nvPr userDrawn="1">
            <p:ph idx="31" hasCustomPrompt="1"/>
          </p:nvPr>
        </p:nvSpPr>
        <p:spPr>
          <a:xfrm>
            <a:off x="8758490" y="3364507"/>
            <a:ext cx="2501649" cy="325551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 smtClean="0"/>
              <a:t>Add Name</a:t>
            </a:r>
          </a:p>
        </p:txBody>
      </p:sp>
      <p:sp>
        <p:nvSpPr>
          <p:cNvPr id="59" name="Freeform 86">
            <a:hlinkClick r:id="rId2"/>
          </p:cNvPr>
          <p:cNvSpPr>
            <a:spLocks noChangeArrowheads="1"/>
          </p:cNvSpPr>
          <p:nvPr userDrawn="1"/>
        </p:nvSpPr>
        <p:spPr bwMode="auto">
          <a:xfrm>
            <a:off x="4799203" y="4083746"/>
            <a:ext cx="187247" cy="181246"/>
          </a:xfrm>
          <a:custGeom>
            <a:avLst/>
            <a:gdLst>
              <a:gd name="T0" fmla="*/ 86 w 688"/>
              <a:gd name="T1" fmla="*/ 150 h 666"/>
              <a:gd name="T2" fmla="*/ 86 w 688"/>
              <a:gd name="T3" fmla="*/ 150 h 666"/>
              <a:gd name="T4" fmla="*/ 86 w 688"/>
              <a:gd name="T5" fmla="*/ 150 h 666"/>
              <a:gd name="T6" fmla="*/ 0 w 688"/>
              <a:gd name="T7" fmla="*/ 86 h 666"/>
              <a:gd name="T8" fmla="*/ 86 w 688"/>
              <a:gd name="T9" fmla="*/ 0 h 666"/>
              <a:gd name="T10" fmla="*/ 151 w 688"/>
              <a:gd name="T11" fmla="*/ 86 h 666"/>
              <a:gd name="T12" fmla="*/ 86 w 688"/>
              <a:gd name="T13" fmla="*/ 150 h 666"/>
              <a:gd name="T14" fmla="*/ 151 w 688"/>
              <a:gd name="T15" fmla="*/ 665 h 666"/>
              <a:gd name="T16" fmla="*/ 151 w 688"/>
              <a:gd name="T17" fmla="*/ 665 h 666"/>
              <a:gd name="T18" fmla="*/ 0 w 688"/>
              <a:gd name="T19" fmla="*/ 665 h 666"/>
              <a:gd name="T20" fmla="*/ 0 w 688"/>
              <a:gd name="T21" fmla="*/ 214 h 666"/>
              <a:gd name="T22" fmla="*/ 151 w 688"/>
              <a:gd name="T23" fmla="*/ 214 h 666"/>
              <a:gd name="T24" fmla="*/ 151 w 688"/>
              <a:gd name="T25" fmla="*/ 665 h 666"/>
              <a:gd name="T26" fmla="*/ 687 w 688"/>
              <a:gd name="T27" fmla="*/ 665 h 666"/>
              <a:gd name="T28" fmla="*/ 687 w 688"/>
              <a:gd name="T29" fmla="*/ 665 h 666"/>
              <a:gd name="T30" fmla="*/ 536 w 688"/>
              <a:gd name="T31" fmla="*/ 665 h 666"/>
              <a:gd name="T32" fmla="*/ 536 w 688"/>
              <a:gd name="T33" fmla="*/ 429 h 666"/>
              <a:gd name="T34" fmla="*/ 451 w 688"/>
              <a:gd name="T35" fmla="*/ 322 h 666"/>
              <a:gd name="T36" fmla="*/ 386 w 688"/>
              <a:gd name="T37" fmla="*/ 386 h 666"/>
              <a:gd name="T38" fmla="*/ 386 w 688"/>
              <a:gd name="T39" fmla="*/ 408 h 666"/>
              <a:gd name="T40" fmla="*/ 386 w 688"/>
              <a:gd name="T41" fmla="*/ 665 h 666"/>
              <a:gd name="T42" fmla="*/ 236 w 688"/>
              <a:gd name="T43" fmla="*/ 665 h 666"/>
              <a:gd name="T44" fmla="*/ 236 w 688"/>
              <a:gd name="T45" fmla="*/ 214 h 666"/>
              <a:gd name="T46" fmla="*/ 386 w 688"/>
              <a:gd name="T47" fmla="*/ 214 h 666"/>
              <a:gd name="T48" fmla="*/ 386 w 688"/>
              <a:gd name="T49" fmla="*/ 279 h 666"/>
              <a:gd name="T50" fmla="*/ 386 w 688"/>
              <a:gd name="T51" fmla="*/ 279 h 666"/>
              <a:gd name="T52" fmla="*/ 515 w 688"/>
              <a:gd name="T53" fmla="*/ 214 h 666"/>
              <a:gd name="T54" fmla="*/ 687 w 688"/>
              <a:gd name="T55" fmla="*/ 408 h 666"/>
              <a:gd name="T56" fmla="*/ 687 w 688"/>
              <a:gd name="T57" fmla="*/ 665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88" h="666">
                <a:moveTo>
                  <a:pt x="86" y="150"/>
                </a:moveTo>
                <a:lnTo>
                  <a:pt x="86" y="150"/>
                </a:lnTo>
                <a:lnTo>
                  <a:pt x="86" y="150"/>
                </a:lnTo>
                <a:cubicBezTo>
                  <a:pt x="22" y="150"/>
                  <a:pt x="0" y="128"/>
                  <a:pt x="0" y="86"/>
                </a:cubicBezTo>
                <a:cubicBezTo>
                  <a:pt x="0" y="43"/>
                  <a:pt x="22" y="0"/>
                  <a:pt x="86" y="0"/>
                </a:cubicBezTo>
                <a:cubicBezTo>
                  <a:pt x="129" y="0"/>
                  <a:pt x="151" y="43"/>
                  <a:pt x="151" y="86"/>
                </a:cubicBezTo>
                <a:cubicBezTo>
                  <a:pt x="151" y="128"/>
                  <a:pt x="129" y="150"/>
                  <a:pt x="86" y="150"/>
                </a:cubicBezTo>
                <a:close/>
                <a:moveTo>
                  <a:pt x="151" y="665"/>
                </a:moveTo>
                <a:lnTo>
                  <a:pt x="151" y="665"/>
                </a:lnTo>
                <a:cubicBezTo>
                  <a:pt x="0" y="665"/>
                  <a:pt x="0" y="665"/>
                  <a:pt x="0" y="665"/>
                </a:cubicBezTo>
                <a:cubicBezTo>
                  <a:pt x="0" y="214"/>
                  <a:pt x="0" y="214"/>
                  <a:pt x="0" y="214"/>
                </a:cubicBezTo>
                <a:cubicBezTo>
                  <a:pt x="151" y="214"/>
                  <a:pt x="151" y="214"/>
                  <a:pt x="151" y="214"/>
                </a:cubicBezTo>
                <a:lnTo>
                  <a:pt x="151" y="665"/>
                </a:lnTo>
                <a:close/>
                <a:moveTo>
                  <a:pt x="687" y="665"/>
                </a:moveTo>
                <a:lnTo>
                  <a:pt x="687" y="665"/>
                </a:lnTo>
                <a:cubicBezTo>
                  <a:pt x="536" y="665"/>
                  <a:pt x="536" y="665"/>
                  <a:pt x="536" y="665"/>
                </a:cubicBezTo>
                <a:cubicBezTo>
                  <a:pt x="536" y="429"/>
                  <a:pt x="536" y="429"/>
                  <a:pt x="536" y="429"/>
                </a:cubicBezTo>
                <a:cubicBezTo>
                  <a:pt x="536" y="365"/>
                  <a:pt x="515" y="322"/>
                  <a:pt x="451" y="322"/>
                </a:cubicBezTo>
                <a:cubicBezTo>
                  <a:pt x="429" y="322"/>
                  <a:pt x="386" y="343"/>
                  <a:pt x="386" y="386"/>
                </a:cubicBezTo>
                <a:lnTo>
                  <a:pt x="386" y="408"/>
                </a:lnTo>
                <a:cubicBezTo>
                  <a:pt x="386" y="665"/>
                  <a:pt x="386" y="665"/>
                  <a:pt x="386" y="665"/>
                </a:cubicBezTo>
                <a:cubicBezTo>
                  <a:pt x="236" y="665"/>
                  <a:pt x="236" y="665"/>
                  <a:pt x="236" y="665"/>
                </a:cubicBezTo>
                <a:cubicBezTo>
                  <a:pt x="236" y="257"/>
                  <a:pt x="236" y="214"/>
                  <a:pt x="236" y="214"/>
                </a:cubicBezTo>
                <a:cubicBezTo>
                  <a:pt x="386" y="214"/>
                  <a:pt x="386" y="214"/>
                  <a:pt x="386" y="214"/>
                </a:cubicBezTo>
                <a:cubicBezTo>
                  <a:pt x="386" y="279"/>
                  <a:pt x="386" y="279"/>
                  <a:pt x="386" y="279"/>
                </a:cubicBezTo>
                <a:lnTo>
                  <a:pt x="386" y="279"/>
                </a:lnTo>
                <a:cubicBezTo>
                  <a:pt x="408" y="257"/>
                  <a:pt x="429" y="214"/>
                  <a:pt x="515" y="214"/>
                </a:cubicBezTo>
                <a:cubicBezTo>
                  <a:pt x="601" y="214"/>
                  <a:pt x="687" y="279"/>
                  <a:pt x="687" y="408"/>
                </a:cubicBezTo>
                <a:lnTo>
                  <a:pt x="687" y="6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Freeform 87">
            <a:hlinkClick r:id="rId3"/>
          </p:cNvPr>
          <p:cNvSpPr>
            <a:spLocks noChangeArrowheads="1"/>
          </p:cNvSpPr>
          <p:nvPr userDrawn="1"/>
        </p:nvSpPr>
        <p:spPr bwMode="auto">
          <a:xfrm>
            <a:off x="4276077" y="4099517"/>
            <a:ext cx="88223" cy="171433"/>
          </a:xfrm>
          <a:custGeom>
            <a:avLst/>
            <a:gdLst>
              <a:gd name="T0" fmla="*/ 386 w 387"/>
              <a:gd name="T1" fmla="*/ 129 h 752"/>
              <a:gd name="T2" fmla="*/ 386 w 387"/>
              <a:gd name="T3" fmla="*/ 129 h 752"/>
              <a:gd name="T4" fmla="*/ 322 w 387"/>
              <a:gd name="T5" fmla="*/ 129 h 752"/>
              <a:gd name="T6" fmla="*/ 257 w 387"/>
              <a:gd name="T7" fmla="*/ 193 h 752"/>
              <a:gd name="T8" fmla="*/ 257 w 387"/>
              <a:gd name="T9" fmla="*/ 279 h 752"/>
              <a:gd name="T10" fmla="*/ 386 w 387"/>
              <a:gd name="T11" fmla="*/ 279 h 752"/>
              <a:gd name="T12" fmla="*/ 364 w 387"/>
              <a:gd name="T13" fmla="*/ 408 h 752"/>
              <a:gd name="T14" fmla="*/ 257 w 387"/>
              <a:gd name="T15" fmla="*/ 408 h 752"/>
              <a:gd name="T16" fmla="*/ 257 w 387"/>
              <a:gd name="T17" fmla="*/ 751 h 752"/>
              <a:gd name="T18" fmla="*/ 129 w 387"/>
              <a:gd name="T19" fmla="*/ 751 h 752"/>
              <a:gd name="T20" fmla="*/ 129 w 387"/>
              <a:gd name="T21" fmla="*/ 408 h 752"/>
              <a:gd name="T22" fmla="*/ 0 w 387"/>
              <a:gd name="T23" fmla="*/ 408 h 752"/>
              <a:gd name="T24" fmla="*/ 0 w 387"/>
              <a:gd name="T25" fmla="*/ 279 h 752"/>
              <a:gd name="T26" fmla="*/ 129 w 387"/>
              <a:gd name="T27" fmla="*/ 279 h 752"/>
              <a:gd name="T28" fmla="*/ 129 w 387"/>
              <a:gd name="T29" fmla="*/ 193 h 752"/>
              <a:gd name="T30" fmla="*/ 300 w 387"/>
              <a:gd name="T31" fmla="*/ 0 h 752"/>
              <a:gd name="T32" fmla="*/ 386 w 387"/>
              <a:gd name="T33" fmla="*/ 21 h 752"/>
              <a:gd name="T34" fmla="*/ 386 w 387"/>
              <a:gd name="T35" fmla="*/ 129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87" h="752">
                <a:moveTo>
                  <a:pt x="386" y="129"/>
                </a:moveTo>
                <a:lnTo>
                  <a:pt x="386" y="129"/>
                </a:lnTo>
                <a:cubicBezTo>
                  <a:pt x="322" y="129"/>
                  <a:pt x="322" y="129"/>
                  <a:pt x="322" y="129"/>
                </a:cubicBezTo>
                <a:cubicBezTo>
                  <a:pt x="278" y="129"/>
                  <a:pt x="257" y="151"/>
                  <a:pt x="257" y="193"/>
                </a:cubicBezTo>
                <a:cubicBezTo>
                  <a:pt x="257" y="279"/>
                  <a:pt x="257" y="279"/>
                  <a:pt x="257" y="279"/>
                </a:cubicBezTo>
                <a:cubicBezTo>
                  <a:pt x="386" y="279"/>
                  <a:pt x="386" y="279"/>
                  <a:pt x="386" y="279"/>
                </a:cubicBezTo>
                <a:cubicBezTo>
                  <a:pt x="364" y="408"/>
                  <a:pt x="364" y="408"/>
                  <a:pt x="364" y="408"/>
                </a:cubicBezTo>
                <a:cubicBezTo>
                  <a:pt x="257" y="408"/>
                  <a:pt x="257" y="408"/>
                  <a:pt x="257" y="408"/>
                </a:cubicBezTo>
                <a:cubicBezTo>
                  <a:pt x="257" y="751"/>
                  <a:pt x="257" y="751"/>
                  <a:pt x="257" y="751"/>
                </a:cubicBezTo>
                <a:cubicBezTo>
                  <a:pt x="129" y="751"/>
                  <a:pt x="129" y="751"/>
                  <a:pt x="129" y="751"/>
                </a:cubicBezTo>
                <a:cubicBezTo>
                  <a:pt x="129" y="408"/>
                  <a:pt x="129" y="408"/>
                  <a:pt x="129" y="408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279"/>
                  <a:pt x="0" y="279"/>
                  <a:pt x="0" y="279"/>
                </a:cubicBezTo>
                <a:cubicBezTo>
                  <a:pt x="129" y="279"/>
                  <a:pt x="129" y="279"/>
                  <a:pt x="129" y="279"/>
                </a:cubicBezTo>
                <a:cubicBezTo>
                  <a:pt x="129" y="193"/>
                  <a:pt x="129" y="193"/>
                  <a:pt x="129" y="193"/>
                </a:cubicBezTo>
                <a:cubicBezTo>
                  <a:pt x="129" y="65"/>
                  <a:pt x="192" y="0"/>
                  <a:pt x="300" y="0"/>
                </a:cubicBezTo>
                <a:cubicBezTo>
                  <a:pt x="343" y="0"/>
                  <a:pt x="386" y="21"/>
                  <a:pt x="386" y="21"/>
                </a:cubicBezTo>
                <a:lnTo>
                  <a:pt x="386" y="129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Freeform 88">
            <a:hlinkClick r:id="rId4"/>
          </p:cNvPr>
          <p:cNvSpPr>
            <a:spLocks noChangeArrowheads="1"/>
          </p:cNvSpPr>
          <p:nvPr userDrawn="1"/>
        </p:nvSpPr>
        <p:spPr bwMode="auto">
          <a:xfrm>
            <a:off x="4469915" y="4099518"/>
            <a:ext cx="211482" cy="171433"/>
          </a:xfrm>
          <a:custGeom>
            <a:avLst/>
            <a:gdLst>
              <a:gd name="T0" fmla="*/ 1716 w 1910"/>
              <a:gd name="T1" fmla="*/ 386 h 1546"/>
              <a:gd name="T2" fmla="*/ 1716 w 1910"/>
              <a:gd name="T3" fmla="*/ 386 h 1546"/>
              <a:gd name="T4" fmla="*/ 1716 w 1910"/>
              <a:gd name="T5" fmla="*/ 429 h 1546"/>
              <a:gd name="T6" fmla="*/ 600 w 1910"/>
              <a:gd name="T7" fmla="*/ 1545 h 1546"/>
              <a:gd name="T8" fmla="*/ 0 w 1910"/>
              <a:gd name="T9" fmla="*/ 1373 h 1546"/>
              <a:gd name="T10" fmla="*/ 86 w 1910"/>
              <a:gd name="T11" fmla="*/ 1394 h 1546"/>
              <a:gd name="T12" fmla="*/ 579 w 1910"/>
              <a:gd name="T13" fmla="*/ 1223 h 1546"/>
              <a:gd name="T14" fmla="*/ 214 w 1910"/>
              <a:gd name="T15" fmla="*/ 944 h 1546"/>
              <a:gd name="T16" fmla="*/ 278 w 1910"/>
              <a:gd name="T17" fmla="*/ 944 h 1546"/>
              <a:gd name="T18" fmla="*/ 386 w 1910"/>
              <a:gd name="T19" fmla="*/ 944 h 1546"/>
              <a:gd name="T20" fmla="*/ 64 w 1910"/>
              <a:gd name="T21" fmla="*/ 558 h 1546"/>
              <a:gd name="T22" fmla="*/ 64 w 1910"/>
              <a:gd name="T23" fmla="*/ 558 h 1546"/>
              <a:gd name="T24" fmla="*/ 235 w 1910"/>
              <a:gd name="T25" fmla="*/ 601 h 1546"/>
              <a:gd name="T26" fmla="*/ 64 w 1910"/>
              <a:gd name="T27" fmla="*/ 279 h 1546"/>
              <a:gd name="T28" fmla="*/ 128 w 1910"/>
              <a:gd name="T29" fmla="*/ 64 h 1546"/>
              <a:gd name="T30" fmla="*/ 922 w 1910"/>
              <a:gd name="T31" fmla="*/ 494 h 1546"/>
              <a:gd name="T32" fmla="*/ 922 w 1910"/>
              <a:gd name="T33" fmla="*/ 386 h 1546"/>
              <a:gd name="T34" fmla="*/ 1308 w 1910"/>
              <a:gd name="T35" fmla="*/ 0 h 1546"/>
              <a:gd name="T36" fmla="*/ 1608 w 1910"/>
              <a:gd name="T37" fmla="*/ 129 h 1546"/>
              <a:gd name="T38" fmla="*/ 1845 w 1910"/>
              <a:gd name="T39" fmla="*/ 21 h 1546"/>
              <a:gd name="T40" fmla="*/ 1673 w 1910"/>
              <a:gd name="T41" fmla="*/ 236 h 1546"/>
              <a:gd name="T42" fmla="*/ 1909 w 1910"/>
              <a:gd name="T43" fmla="*/ 193 h 1546"/>
              <a:gd name="T44" fmla="*/ 1716 w 1910"/>
              <a:gd name="T45" fmla="*/ 386 h 1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10" h="1546">
                <a:moveTo>
                  <a:pt x="1716" y="386"/>
                </a:moveTo>
                <a:lnTo>
                  <a:pt x="1716" y="386"/>
                </a:lnTo>
                <a:cubicBezTo>
                  <a:pt x="1716" y="408"/>
                  <a:pt x="1716" y="429"/>
                  <a:pt x="1716" y="429"/>
                </a:cubicBezTo>
                <a:cubicBezTo>
                  <a:pt x="1716" y="965"/>
                  <a:pt x="1308" y="1545"/>
                  <a:pt x="600" y="1545"/>
                </a:cubicBezTo>
                <a:cubicBezTo>
                  <a:pt x="364" y="1545"/>
                  <a:pt x="171" y="1480"/>
                  <a:pt x="0" y="1373"/>
                </a:cubicBezTo>
                <a:cubicBezTo>
                  <a:pt x="21" y="1373"/>
                  <a:pt x="42" y="1394"/>
                  <a:pt x="86" y="1394"/>
                </a:cubicBezTo>
                <a:cubicBezTo>
                  <a:pt x="278" y="1394"/>
                  <a:pt x="429" y="1330"/>
                  <a:pt x="579" y="1223"/>
                </a:cubicBezTo>
                <a:cubicBezTo>
                  <a:pt x="407" y="1223"/>
                  <a:pt x="257" y="1094"/>
                  <a:pt x="214" y="944"/>
                </a:cubicBezTo>
                <a:cubicBezTo>
                  <a:pt x="235" y="944"/>
                  <a:pt x="257" y="944"/>
                  <a:pt x="278" y="944"/>
                </a:cubicBezTo>
                <a:cubicBezTo>
                  <a:pt x="321" y="944"/>
                  <a:pt x="343" y="944"/>
                  <a:pt x="386" y="944"/>
                </a:cubicBezTo>
                <a:cubicBezTo>
                  <a:pt x="193" y="901"/>
                  <a:pt x="64" y="751"/>
                  <a:pt x="64" y="558"/>
                </a:cubicBezTo>
                <a:lnTo>
                  <a:pt x="64" y="558"/>
                </a:lnTo>
                <a:cubicBezTo>
                  <a:pt x="128" y="579"/>
                  <a:pt x="171" y="601"/>
                  <a:pt x="235" y="601"/>
                </a:cubicBezTo>
                <a:cubicBezTo>
                  <a:pt x="149" y="536"/>
                  <a:pt x="64" y="408"/>
                  <a:pt x="64" y="279"/>
                </a:cubicBezTo>
                <a:cubicBezTo>
                  <a:pt x="64" y="193"/>
                  <a:pt x="86" y="129"/>
                  <a:pt x="128" y="64"/>
                </a:cubicBezTo>
                <a:cubicBezTo>
                  <a:pt x="321" y="301"/>
                  <a:pt x="600" y="472"/>
                  <a:pt x="922" y="494"/>
                </a:cubicBezTo>
                <a:cubicBezTo>
                  <a:pt x="922" y="450"/>
                  <a:pt x="922" y="429"/>
                  <a:pt x="922" y="386"/>
                </a:cubicBezTo>
                <a:cubicBezTo>
                  <a:pt x="922" y="172"/>
                  <a:pt x="1093" y="0"/>
                  <a:pt x="1308" y="0"/>
                </a:cubicBezTo>
                <a:cubicBezTo>
                  <a:pt x="1437" y="0"/>
                  <a:pt x="1523" y="43"/>
                  <a:pt x="1608" y="129"/>
                </a:cubicBezTo>
                <a:cubicBezTo>
                  <a:pt x="1694" y="107"/>
                  <a:pt x="1780" y="86"/>
                  <a:pt x="1845" y="21"/>
                </a:cubicBezTo>
                <a:cubicBezTo>
                  <a:pt x="1823" y="129"/>
                  <a:pt x="1759" y="193"/>
                  <a:pt x="1673" y="236"/>
                </a:cubicBezTo>
                <a:cubicBezTo>
                  <a:pt x="1759" y="236"/>
                  <a:pt x="1823" y="215"/>
                  <a:pt x="1909" y="193"/>
                </a:cubicBezTo>
                <a:cubicBezTo>
                  <a:pt x="1845" y="257"/>
                  <a:pt x="1780" y="343"/>
                  <a:pt x="1716" y="38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Freeform 86">
            <a:hlinkClick r:id="rId2"/>
          </p:cNvPr>
          <p:cNvSpPr>
            <a:spLocks noChangeArrowheads="1"/>
          </p:cNvSpPr>
          <p:nvPr userDrawn="1"/>
        </p:nvSpPr>
        <p:spPr bwMode="auto">
          <a:xfrm>
            <a:off x="7505827" y="4083746"/>
            <a:ext cx="187247" cy="181246"/>
          </a:xfrm>
          <a:custGeom>
            <a:avLst/>
            <a:gdLst>
              <a:gd name="T0" fmla="*/ 86 w 688"/>
              <a:gd name="T1" fmla="*/ 150 h 666"/>
              <a:gd name="T2" fmla="*/ 86 w 688"/>
              <a:gd name="T3" fmla="*/ 150 h 666"/>
              <a:gd name="T4" fmla="*/ 86 w 688"/>
              <a:gd name="T5" fmla="*/ 150 h 666"/>
              <a:gd name="T6" fmla="*/ 0 w 688"/>
              <a:gd name="T7" fmla="*/ 86 h 666"/>
              <a:gd name="T8" fmla="*/ 86 w 688"/>
              <a:gd name="T9" fmla="*/ 0 h 666"/>
              <a:gd name="T10" fmla="*/ 151 w 688"/>
              <a:gd name="T11" fmla="*/ 86 h 666"/>
              <a:gd name="T12" fmla="*/ 86 w 688"/>
              <a:gd name="T13" fmla="*/ 150 h 666"/>
              <a:gd name="T14" fmla="*/ 151 w 688"/>
              <a:gd name="T15" fmla="*/ 665 h 666"/>
              <a:gd name="T16" fmla="*/ 151 w 688"/>
              <a:gd name="T17" fmla="*/ 665 h 666"/>
              <a:gd name="T18" fmla="*/ 0 w 688"/>
              <a:gd name="T19" fmla="*/ 665 h 666"/>
              <a:gd name="T20" fmla="*/ 0 w 688"/>
              <a:gd name="T21" fmla="*/ 214 h 666"/>
              <a:gd name="T22" fmla="*/ 151 w 688"/>
              <a:gd name="T23" fmla="*/ 214 h 666"/>
              <a:gd name="T24" fmla="*/ 151 w 688"/>
              <a:gd name="T25" fmla="*/ 665 h 666"/>
              <a:gd name="T26" fmla="*/ 687 w 688"/>
              <a:gd name="T27" fmla="*/ 665 h 666"/>
              <a:gd name="T28" fmla="*/ 687 w 688"/>
              <a:gd name="T29" fmla="*/ 665 h 666"/>
              <a:gd name="T30" fmla="*/ 536 w 688"/>
              <a:gd name="T31" fmla="*/ 665 h 666"/>
              <a:gd name="T32" fmla="*/ 536 w 688"/>
              <a:gd name="T33" fmla="*/ 429 h 666"/>
              <a:gd name="T34" fmla="*/ 451 w 688"/>
              <a:gd name="T35" fmla="*/ 322 h 666"/>
              <a:gd name="T36" fmla="*/ 386 w 688"/>
              <a:gd name="T37" fmla="*/ 386 h 666"/>
              <a:gd name="T38" fmla="*/ 386 w 688"/>
              <a:gd name="T39" fmla="*/ 408 h 666"/>
              <a:gd name="T40" fmla="*/ 386 w 688"/>
              <a:gd name="T41" fmla="*/ 665 h 666"/>
              <a:gd name="T42" fmla="*/ 236 w 688"/>
              <a:gd name="T43" fmla="*/ 665 h 666"/>
              <a:gd name="T44" fmla="*/ 236 w 688"/>
              <a:gd name="T45" fmla="*/ 214 h 666"/>
              <a:gd name="T46" fmla="*/ 386 w 688"/>
              <a:gd name="T47" fmla="*/ 214 h 666"/>
              <a:gd name="T48" fmla="*/ 386 w 688"/>
              <a:gd name="T49" fmla="*/ 279 h 666"/>
              <a:gd name="T50" fmla="*/ 386 w 688"/>
              <a:gd name="T51" fmla="*/ 279 h 666"/>
              <a:gd name="T52" fmla="*/ 515 w 688"/>
              <a:gd name="T53" fmla="*/ 214 h 666"/>
              <a:gd name="T54" fmla="*/ 687 w 688"/>
              <a:gd name="T55" fmla="*/ 408 h 666"/>
              <a:gd name="T56" fmla="*/ 687 w 688"/>
              <a:gd name="T57" fmla="*/ 665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88" h="666">
                <a:moveTo>
                  <a:pt x="86" y="150"/>
                </a:moveTo>
                <a:lnTo>
                  <a:pt x="86" y="150"/>
                </a:lnTo>
                <a:lnTo>
                  <a:pt x="86" y="150"/>
                </a:lnTo>
                <a:cubicBezTo>
                  <a:pt x="22" y="150"/>
                  <a:pt x="0" y="128"/>
                  <a:pt x="0" y="86"/>
                </a:cubicBezTo>
                <a:cubicBezTo>
                  <a:pt x="0" y="43"/>
                  <a:pt x="22" y="0"/>
                  <a:pt x="86" y="0"/>
                </a:cubicBezTo>
                <a:cubicBezTo>
                  <a:pt x="129" y="0"/>
                  <a:pt x="151" y="43"/>
                  <a:pt x="151" y="86"/>
                </a:cubicBezTo>
                <a:cubicBezTo>
                  <a:pt x="151" y="128"/>
                  <a:pt x="129" y="150"/>
                  <a:pt x="86" y="150"/>
                </a:cubicBezTo>
                <a:close/>
                <a:moveTo>
                  <a:pt x="151" y="665"/>
                </a:moveTo>
                <a:lnTo>
                  <a:pt x="151" y="665"/>
                </a:lnTo>
                <a:cubicBezTo>
                  <a:pt x="0" y="665"/>
                  <a:pt x="0" y="665"/>
                  <a:pt x="0" y="665"/>
                </a:cubicBezTo>
                <a:cubicBezTo>
                  <a:pt x="0" y="214"/>
                  <a:pt x="0" y="214"/>
                  <a:pt x="0" y="214"/>
                </a:cubicBezTo>
                <a:cubicBezTo>
                  <a:pt x="151" y="214"/>
                  <a:pt x="151" y="214"/>
                  <a:pt x="151" y="214"/>
                </a:cubicBezTo>
                <a:lnTo>
                  <a:pt x="151" y="665"/>
                </a:lnTo>
                <a:close/>
                <a:moveTo>
                  <a:pt x="687" y="665"/>
                </a:moveTo>
                <a:lnTo>
                  <a:pt x="687" y="665"/>
                </a:lnTo>
                <a:cubicBezTo>
                  <a:pt x="536" y="665"/>
                  <a:pt x="536" y="665"/>
                  <a:pt x="536" y="665"/>
                </a:cubicBezTo>
                <a:cubicBezTo>
                  <a:pt x="536" y="429"/>
                  <a:pt x="536" y="429"/>
                  <a:pt x="536" y="429"/>
                </a:cubicBezTo>
                <a:cubicBezTo>
                  <a:pt x="536" y="365"/>
                  <a:pt x="515" y="322"/>
                  <a:pt x="451" y="322"/>
                </a:cubicBezTo>
                <a:cubicBezTo>
                  <a:pt x="429" y="322"/>
                  <a:pt x="386" y="343"/>
                  <a:pt x="386" y="386"/>
                </a:cubicBezTo>
                <a:lnTo>
                  <a:pt x="386" y="408"/>
                </a:lnTo>
                <a:cubicBezTo>
                  <a:pt x="386" y="665"/>
                  <a:pt x="386" y="665"/>
                  <a:pt x="386" y="665"/>
                </a:cubicBezTo>
                <a:cubicBezTo>
                  <a:pt x="236" y="665"/>
                  <a:pt x="236" y="665"/>
                  <a:pt x="236" y="665"/>
                </a:cubicBezTo>
                <a:cubicBezTo>
                  <a:pt x="236" y="257"/>
                  <a:pt x="236" y="214"/>
                  <a:pt x="236" y="214"/>
                </a:cubicBezTo>
                <a:cubicBezTo>
                  <a:pt x="386" y="214"/>
                  <a:pt x="386" y="214"/>
                  <a:pt x="386" y="214"/>
                </a:cubicBezTo>
                <a:cubicBezTo>
                  <a:pt x="386" y="279"/>
                  <a:pt x="386" y="279"/>
                  <a:pt x="386" y="279"/>
                </a:cubicBezTo>
                <a:lnTo>
                  <a:pt x="386" y="279"/>
                </a:lnTo>
                <a:cubicBezTo>
                  <a:pt x="408" y="257"/>
                  <a:pt x="429" y="214"/>
                  <a:pt x="515" y="214"/>
                </a:cubicBezTo>
                <a:cubicBezTo>
                  <a:pt x="601" y="214"/>
                  <a:pt x="687" y="279"/>
                  <a:pt x="687" y="408"/>
                </a:cubicBezTo>
                <a:lnTo>
                  <a:pt x="687" y="6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Freeform 87">
            <a:hlinkClick r:id="rId3"/>
          </p:cNvPr>
          <p:cNvSpPr>
            <a:spLocks noChangeArrowheads="1"/>
          </p:cNvSpPr>
          <p:nvPr userDrawn="1"/>
        </p:nvSpPr>
        <p:spPr bwMode="auto">
          <a:xfrm>
            <a:off x="6982701" y="4099517"/>
            <a:ext cx="88223" cy="171433"/>
          </a:xfrm>
          <a:custGeom>
            <a:avLst/>
            <a:gdLst>
              <a:gd name="T0" fmla="*/ 386 w 387"/>
              <a:gd name="T1" fmla="*/ 129 h 752"/>
              <a:gd name="T2" fmla="*/ 386 w 387"/>
              <a:gd name="T3" fmla="*/ 129 h 752"/>
              <a:gd name="T4" fmla="*/ 322 w 387"/>
              <a:gd name="T5" fmla="*/ 129 h 752"/>
              <a:gd name="T6" fmla="*/ 257 w 387"/>
              <a:gd name="T7" fmla="*/ 193 h 752"/>
              <a:gd name="T8" fmla="*/ 257 w 387"/>
              <a:gd name="T9" fmla="*/ 279 h 752"/>
              <a:gd name="T10" fmla="*/ 386 w 387"/>
              <a:gd name="T11" fmla="*/ 279 h 752"/>
              <a:gd name="T12" fmla="*/ 364 w 387"/>
              <a:gd name="T13" fmla="*/ 408 h 752"/>
              <a:gd name="T14" fmla="*/ 257 w 387"/>
              <a:gd name="T15" fmla="*/ 408 h 752"/>
              <a:gd name="T16" fmla="*/ 257 w 387"/>
              <a:gd name="T17" fmla="*/ 751 h 752"/>
              <a:gd name="T18" fmla="*/ 129 w 387"/>
              <a:gd name="T19" fmla="*/ 751 h 752"/>
              <a:gd name="T20" fmla="*/ 129 w 387"/>
              <a:gd name="T21" fmla="*/ 408 h 752"/>
              <a:gd name="T22" fmla="*/ 0 w 387"/>
              <a:gd name="T23" fmla="*/ 408 h 752"/>
              <a:gd name="T24" fmla="*/ 0 w 387"/>
              <a:gd name="T25" fmla="*/ 279 h 752"/>
              <a:gd name="T26" fmla="*/ 129 w 387"/>
              <a:gd name="T27" fmla="*/ 279 h 752"/>
              <a:gd name="T28" fmla="*/ 129 w 387"/>
              <a:gd name="T29" fmla="*/ 193 h 752"/>
              <a:gd name="T30" fmla="*/ 300 w 387"/>
              <a:gd name="T31" fmla="*/ 0 h 752"/>
              <a:gd name="T32" fmla="*/ 386 w 387"/>
              <a:gd name="T33" fmla="*/ 21 h 752"/>
              <a:gd name="T34" fmla="*/ 386 w 387"/>
              <a:gd name="T35" fmla="*/ 129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87" h="752">
                <a:moveTo>
                  <a:pt x="386" y="129"/>
                </a:moveTo>
                <a:lnTo>
                  <a:pt x="386" y="129"/>
                </a:lnTo>
                <a:cubicBezTo>
                  <a:pt x="322" y="129"/>
                  <a:pt x="322" y="129"/>
                  <a:pt x="322" y="129"/>
                </a:cubicBezTo>
                <a:cubicBezTo>
                  <a:pt x="278" y="129"/>
                  <a:pt x="257" y="151"/>
                  <a:pt x="257" y="193"/>
                </a:cubicBezTo>
                <a:cubicBezTo>
                  <a:pt x="257" y="279"/>
                  <a:pt x="257" y="279"/>
                  <a:pt x="257" y="279"/>
                </a:cubicBezTo>
                <a:cubicBezTo>
                  <a:pt x="386" y="279"/>
                  <a:pt x="386" y="279"/>
                  <a:pt x="386" y="279"/>
                </a:cubicBezTo>
                <a:cubicBezTo>
                  <a:pt x="364" y="408"/>
                  <a:pt x="364" y="408"/>
                  <a:pt x="364" y="408"/>
                </a:cubicBezTo>
                <a:cubicBezTo>
                  <a:pt x="257" y="408"/>
                  <a:pt x="257" y="408"/>
                  <a:pt x="257" y="408"/>
                </a:cubicBezTo>
                <a:cubicBezTo>
                  <a:pt x="257" y="751"/>
                  <a:pt x="257" y="751"/>
                  <a:pt x="257" y="751"/>
                </a:cubicBezTo>
                <a:cubicBezTo>
                  <a:pt x="129" y="751"/>
                  <a:pt x="129" y="751"/>
                  <a:pt x="129" y="751"/>
                </a:cubicBezTo>
                <a:cubicBezTo>
                  <a:pt x="129" y="408"/>
                  <a:pt x="129" y="408"/>
                  <a:pt x="129" y="408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279"/>
                  <a:pt x="0" y="279"/>
                  <a:pt x="0" y="279"/>
                </a:cubicBezTo>
                <a:cubicBezTo>
                  <a:pt x="129" y="279"/>
                  <a:pt x="129" y="279"/>
                  <a:pt x="129" y="279"/>
                </a:cubicBezTo>
                <a:cubicBezTo>
                  <a:pt x="129" y="193"/>
                  <a:pt x="129" y="193"/>
                  <a:pt x="129" y="193"/>
                </a:cubicBezTo>
                <a:cubicBezTo>
                  <a:pt x="129" y="65"/>
                  <a:pt x="192" y="0"/>
                  <a:pt x="300" y="0"/>
                </a:cubicBezTo>
                <a:cubicBezTo>
                  <a:pt x="343" y="0"/>
                  <a:pt x="386" y="21"/>
                  <a:pt x="386" y="21"/>
                </a:cubicBezTo>
                <a:lnTo>
                  <a:pt x="386" y="129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Freeform 88">
            <a:hlinkClick r:id="rId4"/>
          </p:cNvPr>
          <p:cNvSpPr>
            <a:spLocks noChangeArrowheads="1"/>
          </p:cNvSpPr>
          <p:nvPr userDrawn="1"/>
        </p:nvSpPr>
        <p:spPr bwMode="auto">
          <a:xfrm>
            <a:off x="7176539" y="4099518"/>
            <a:ext cx="211482" cy="171433"/>
          </a:xfrm>
          <a:custGeom>
            <a:avLst/>
            <a:gdLst>
              <a:gd name="T0" fmla="*/ 1716 w 1910"/>
              <a:gd name="T1" fmla="*/ 386 h 1546"/>
              <a:gd name="T2" fmla="*/ 1716 w 1910"/>
              <a:gd name="T3" fmla="*/ 386 h 1546"/>
              <a:gd name="T4" fmla="*/ 1716 w 1910"/>
              <a:gd name="T5" fmla="*/ 429 h 1546"/>
              <a:gd name="T6" fmla="*/ 600 w 1910"/>
              <a:gd name="T7" fmla="*/ 1545 h 1546"/>
              <a:gd name="T8" fmla="*/ 0 w 1910"/>
              <a:gd name="T9" fmla="*/ 1373 h 1546"/>
              <a:gd name="T10" fmla="*/ 86 w 1910"/>
              <a:gd name="T11" fmla="*/ 1394 h 1546"/>
              <a:gd name="T12" fmla="*/ 579 w 1910"/>
              <a:gd name="T13" fmla="*/ 1223 h 1546"/>
              <a:gd name="T14" fmla="*/ 214 w 1910"/>
              <a:gd name="T15" fmla="*/ 944 h 1546"/>
              <a:gd name="T16" fmla="*/ 278 w 1910"/>
              <a:gd name="T17" fmla="*/ 944 h 1546"/>
              <a:gd name="T18" fmla="*/ 386 w 1910"/>
              <a:gd name="T19" fmla="*/ 944 h 1546"/>
              <a:gd name="T20" fmla="*/ 64 w 1910"/>
              <a:gd name="T21" fmla="*/ 558 h 1546"/>
              <a:gd name="T22" fmla="*/ 64 w 1910"/>
              <a:gd name="T23" fmla="*/ 558 h 1546"/>
              <a:gd name="T24" fmla="*/ 235 w 1910"/>
              <a:gd name="T25" fmla="*/ 601 h 1546"/>
              <a:gd name="T26" fmla="*/ 64 w 1910"/>
              <a:gd name="T27" fmla="*/ 279 h 1546"/>
              <a:gd name="T28" fmla="*/ 128 w 1910"/>
              <a:gd name="T29" fmla="*/ 64 h 1546"/>
              <a:gd name="T30" fmla="*/ 922 w 1910"/>
              <a:gd name="T31" fmla="*/ 494 h 1546"/>
              <a:gd name="T32" fmla="*/ 922 w 1910"/>
              <a:gd name="T33" fmla="*/ 386 h 1546"/>
              <a:gd name="T34" fmla="*/ 1308 w 1910"/>
              <a:gd name="T35" fmla="*/ 0 h 1546"/>
              <a:gd name="T36" fmla="*/ 1608 w 1910"/>
              <a:gd name="T37" fmla="*/ 129 h 1546"/>
              <a:gd name="T38" fmla="*/ 1845 w 1910"/>
              <a:gd name="T39" fmla="*/ 21 h 1546"/>
              <a:gd name="T40" fmla="*/ 1673 w 1910"/>
              <a:gd name="T41" fmla="*/ 236 h 1546"/>
              <a:gd name="T42" fmla="*/ 1909 w 1910"/>
              <a:gd name="T43" fmla="*/ 193 h 1546"/>
              <a:gd name="T44" fmla="*/ 1716 w 1910"/>
              <a:gd name="T45" fmla="*/ 386 h 1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10" h="1546">
                <a:moveTo>
                  <a:pt x="1716" y="386"/>
                </a:moveTo>
                <a:lnTo>
                  <a:pt x="1716" y="386"/>
                </a:lnTo>
                <a:cubicBezTo>
                  <a:pt x="1716" y="408"/>
                  <a:pt x="1716" y="429"/>
                  <a:pt x="1716" y="429"/>
                </a:cubicBezTo>
                <a:cubicBezTo>
                  <a:pt x="1716" y="965"/>
                  <a:pt x="1308" y="1545"/>
                  <a:pt x="600" y="1545"/>
                </a:cubicBezTo>
                <a:cubicBezTo>
                  <a:pt x="364" y="1545"/>
                  <a:pt x="171" y="1480"/>
                  <a:pt x="0" y="1373"/>
                </a:cubicBezTo>
                <a:cubicBezTo>
                  <a:pt x="21" y="1373"/>
                  <a:pt x="42" y="1394"/>
                  <a:pt x="86" y="1394"/>
                </a:cubicBezTo>
                <a:cubicBezTo>
                  <a:pt x="278" y="1394"/>
                  <a:pt x="429" y="1330"/>
                  <a:pt x="579" y="1223"/>
                </a:cubicBezTo>
                <a:cubicBezTo>
                  <a:pt x="407" y="1223"/>
                  <a:pt x="257" y="1094"/>
                  <a:pt x="214" y="944"/>
                </a:cubicBezTo>
                <a:cubicBezTo>
                  <a:pt x="235" y="944"/>
                  <a:pt x="257" y="944"/>
                  <a:pt x="278" y="944"/>
                </a:cubicBezTo>
                <a:cubicBezTo>
                  <a:pt x="321" y="944"/>
                  <a:pt x="343" y="944"/>
                  <a:pt x="386" y="944"/>
                </a:cubicBezTo>
                <a:cubicBezTo>
                  <a:pt x="193" y="901"/>
                  <a:pt x="64" y="751"/>
                  <a:pt x="64" y="558"/>
                </a:cubicBezTo>
                <a:lnTo>
                  <a:pt x="64" y="558"/>
                </a:lnTo>
                <a:cubicBezTo>
                  <a:pt x="128" y="579"/>
                  <a:pt x="171" y="601"/>
                  <a:pt x="235" y="601"/>
                </a:cubicBezTo>
                <a:cubicBezTo>
                  <a:pt x="149" y="536"/>
                  <a:pt x="64" y="408"/>
                  <a:pt x="64" y="279"/>
                </a:cubicBezTo>
                <a:cubicBezTo>
                  <a:pt x="64" y="193"/>
                  <a:pt x="86" y="129"/>
                  <a:pt x="128" y="64"/>
                </a:cubicBezTo>
                <a:cubicBezTo>
                  <a:pt x="321" y="301"/>
                  <a:pt x="600" y="472"/>
                  <a:pt x="922" y="494"/>
                </a:cubicBezTo>
                <a:cubicBezTo>
                  <a:pt x="922" y="450"/>
                  <a:pt x="922" y="429"/>
                  <a:pt x="922" y="386"/>
                </a:cubicBezTo>
                <a:cubicBezTo>
                  <a:pt x="922" y="172"/>
                  <a:pt x="1093" y="0"/>
                  <a:pt x="1308" y="0"/>
                </a:cubicBezTo>
                <a:cubicBezTo>
                  <a:pt x="1437" y="0"/>
                  <a:pt x="1523" y="43"/>
                  <a:pt x="1608" y="129"/>
                </a:cubicBezTo>
                <a:cubicBezTo>
                  <a:pt x="1694" y="107"/>
                  <a:pt x="1780" y="86"/>
                  <a:pt x="1845" y="21"/>
                </a:cubicBezTo>
                <a:cubicBezTo>
                  <a:pt x="1823" y="129"/>
                  <a:pt x="1759" y="193"/>
                  <a:pt x="1673" y="236"/>
                </a:cubicBezTo>
                <a:cubicBezTo>
                  <a:pt x="1759" y="236"/>
                  <a:pt x="1823" y="215"/>
                  <a:pt x="1909" y="193"/>
                </a:cubicBezTo>
                <a:cubicBezTo>
                  <a:pt x="1845" y="257"/>
                  <a:pt x="1780" y="343"/>
                  <a:pt x="1716" y="38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Freeform 86">
            <a:hlinkClick r:id="rId2"/>
          </p:cNvPr>
          <p:cNvSpPr>
            <a:spLocks noChangeArrowheads="1"/>
          </p:cNvSpPr>
          <p:nvPr userDrawn="1"/>
        </p:nvSpPr>
        <p:spPr bwMode="auto">
          <a:xfrm>
            <a:off x="10212451" y="4083746"/>
            <a:ext cx="187247" cy="181246"/>
          </a:xfrm>
          <a:custGeom>
            <a:avLst/>
            <a:gdLst>
              <a:gd name="T0" fmla="*/ 86 w 688"/>
              <a:gd name="T1" fmla="*/ 150 h 666"/>
              <a:gd name="T2" fmla="*/ 86 w 688"/>
              <a:gd name="T3" fmla="*/ 150 h 666"/>
              <a:gd name="T4" fmla="*/ 86 w 688"/>
              <a:gd name="T5" fmla="*/ 150 h 666"/>
              <a:gd name="T6" fmla="*/ 0 w 688"/>
              <a:gd name="T7" fmla="*/ 86 h 666"/>
              <a:gd name="T8" fmla="*/ 86 w 688"/>
              <a:gd name="T9" fmla="*/ 0 h 666"/>
              <a:gd name="T10" fmla="*/ 151 w 688"/>
              <a:gd name="T11" fmla="*/ 86 h 666"/>
              <a:gd name="T12" fmla="*/ 86 w 688"/>
              <a:gd name="T13" fmla="*/ 150 h 666"/>
              <a:gd name="T14" fmla="*/ 151 w 688"/>
              <a:gd name="T15" fmla="*/ 665 h 666"/>
              <a:gd name="T16" fmla="*/ 151 w 688"/>
              <a:gd name="T17" fmla="*/ 665 h 666"/>
              <a:gd name="T18" fmla="*/ 0 w 688"/>
              <a:gd name="T19" fmla="*/ 665 h 666"/>
              <a:gd name="T20" fmla="*/ 0 w 688"/>
              <a:gd name="T21" fmla="*/ 214 h 666"/>
              <a:gd name="T22" fmla="*/ 151 w 688"/>
              <a:gd name="T23" fmla="*/ 214 h 666"/>
              <a:gd name="T24" fmla="*/ 151 w 688"/>
              <a:gd name="T25" fmla="*/ 665 h 666"/>
              <a:gd name="T26" fmla="*/ 687 w 688"/>
              <a:gd name="T27" fmla="*/ 665 h 666"/>
              <a:gd name="T28" fmla="*/ 687 w 688"/>
              <a:gd name="T29" fmla="*/ 665 h 666"/>
              <a:gd name="T30" fmla="*/ 536 w 688"/>
              <a:gd name="T31" fmla="*/ 665 h 666"/>
              <a:gd name="T32" fmla="*/ 536 w 688"/>
              <a:gd name="T33" fmla="*/ 429 h 666"/>
              <a:gd name="T34" fmla="*/ 451 w 688"/>
              <a:gd name="T35" fmla="*/ 322 h 666"/>
              <a:gd name="T36" fmla="*/ 386 w 688"/>
              <a:gd name="T37" fmla="*/ 386 h 666"/>
              <a:gd name="T38" fmla="*/ 386 w 688"/>
              <a:gd name="T39" fmla="*/ 408 h 666"/>
              <a:gd name="T40" fmla="*/ 386 w 688"/>
              <a:gd name="T41" fmla="*/ 665 h 666"/>
              <a:gd name="T42" fmla="*/ 236 w 688"/>
              <a:gd name="T43" fmla="*/ 665 h 666"/>
              <a:gd name="T44" fmla="*/ 236 w 688"/>
              <a:gd name="T45" fmla="*/ 214 h 666"/>
              <a:gd name="T46" fmla="*/ 386 w 688"/>
              <a:gd name="T47" fmla="*/ 214 h 666"/>
              <a:gd name="T48" fmla="*/ 386 w 688"/>
              <a:gd name="T49" fmla="*/ 279 h 666"/>
              <a:gd name="T50" fmla="*/ 386 w 688"/>
              <a:gd name="T51" fmla="*/ 279 h 666"/>
              <a:gd name="T52" fmla="*/ 515 w 688"/>
              <a:gd name="T53" fmla="*/ 214 h 666"/>
              <a:gd name="T54" fmla="*/ 687 w 688"/>
              <a:gd name="T55" fmla="*/ 408 h 666"/>
              <a:gd name="T56" fmla="*/ 687 w 688"/>
              <a:gd name="T57" fmla="*/ 665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88" h="666">
                <a:moveTo>
                  <a:pt x="86" y="150"/>
                </a:moveTo>
                <a:lnTo>
                  <a:pt x="86" y="150"/>
                </a:lnTo>
                <a:lnTo>
                  <a:pt x="86" y="150"/>
                </a:lnTo>
                <a:cubicBezTo>
                  <a:pt x="22" y="150"/>
                  <a:pt x="0" y="128"/>
                  <a:pt x="0" y="86"/>
                </a:cubicBezTo>
                <a:cubicBezTo>
                  <a:pt x="0" y="43"/>
                  <a:pt x="22" y="0"/>
                  <a:pt x="86" y="0"/>
                </a:cubicBezTo>
                <a:cubicBezTo>
                  <a:pt x="129" y="0"/>
                  <a:pt x="151" y="43"/>
                  <a:pt x="151" y="86"/>
                </a:cubicBezTo>
                <a:cubicBezTo>
                  <a:pt x="151" y="128"/>
                  <a:pt x="129" y="150"/>
                  <a:pt x="86" y="150"/>
                </a:cubicBezTo>
                <a:close/>
                <a:moveTo>
                  <a:pt x="151" y="665"/>
                </a:moveTo>
                <a:lnTo>
                  <a:pt x="151" y="665"/>
                </a:lnTo>
                <a:cubicBezTo>
                  <a:pt x="0" y="665"/>
                  <a:pt x="0" y="665"/>
                  <a:pt x="0" y="665"/>
                </a:cubicBezTo>
                <a:cubicBezTo>
                  <a:pt x="0" y="214"/>
                  <a:pt x="0" y="214"/>
                  <a:pt x="0" y="214"/>
                </a:cubicBezTo>
                <a:cubicBezTo>
                  <a:pt x="151" y="214"/>
                  <a:pt x="151" y="214"/>
                  <a:pt x="151" y="214"/>
                </a:cubicBezTo>
                <a:lnTo>
                  <a:pt x="151" y="665"/>
                </a:lnTo>
                <a:close/>
                <a:moveTo>
                  <a:pt x="687" y="665"/>
                </a:moveTo>
                <a:lnTo>
                  <a:pt x="687" y="665"/>
                </a:lnTo>
                <a:cubicBezTo>
                  <a:pt x="536" y="665"/>
                  <a:pt x="536" y="665"/>
                  <a:pt x="536" y="665"/>
                </a:cubicBezTo>
                <a:cubicBezTo>
                  <a:pt x="536" y="429"/>
                  <a:pt x="536" y="429"/>
                  <a:pt x="536" y="429"/>
                </a:cubicBezTo>
                <a:cubicBezTo>
                  <a:pt x="536" y="365"/>
                  <a:pt x="515" y="322"/>
                  <a:pt x="451" y="322"/>
                </a:cubicBezTo>
                <a:cubicBezTo>
                  <a:pt x="429" y="322"/>
                  <a:pt x="386" y="343"/>
                  <a:pt x="386" y="386"/>
                </a:cubicBezTo>
                <a:lnTo>
                  <a:pt x="386" y="408"/>
                </a:lnTo>
                <a:cubicBezTo>
                  <a:pt x="386" y="665"/>
                  <a:pt x="386" y="665"/>
                  <a:pt x="386" y="665"/>
                </a:cubicBezTo>
                <a:cubicBezTo>
                  <a:pt x="236" y="665"/>
                  <a:pt x="236" y="665"/>
                  <a:pt x="236" y="665"/>
                </a:cubicBezTo>
                <a:cubicBezTo>
                  <a:pt x="236" y="257"/>
                  <a:pt x="236" y="214"/>
                  <a:pt x="236" y="214"/>
                </a:cubicBezTo>
                <a:cubicBezTo>
                  <a:pt x="386" y="214"/>
                  <a:pt x="386" y="214"/>
                  <a:pt x="386" y="214"/>
                </a:cubicBezTo>
                <a:cubicBezTo>
                  <a:pt x="386" y="279"/>
                  <a:pt x="386" y="279"/>
                  <a:pt x="386" y="279"/>
                </a:cubicBezTo>
                <a:lnTo>
                  <a:pt x="386" y="279"/>
                </a:lnTo>
                <a:cubicBezTo>
                  <a:pt x="408" y="257"/>
                  <a:pt x="429" y="214"/>
                  <a:pt x="515" y="214"/>
                </a:cubicBezTo>
                <a:cubicBezTo>
                  <a:pt x="601" y="214"/>
                  <a:pt x="687" y="279"/>
                  <a:pt x="687" y="408"/>
                </a:cubicBezTo>
                <a:lnTo>
                  <a:pt x="687" y="6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Freeform 87">
            <a:hlinkClick r:id="rId3"/>
          </p:cNvPr>
          <p:cNvSpPr>
            <a:spLocks noChangeArrowheads="1"/>
          </p:cNvSpPr>
          <p:nvPr userDrawn="1"/>
        </p:nvSpPr>
        <p:spPr bwMode="auto">
          <a:xfrm>
            <a:off x="9689325" y="4099517"/>
            <a:ext cx="88223" cy="171433"/>
          </a:xfrm>
          <a:custGeom>
            <a:avLst/>
            <a:gdLst>
              <a:gd name="T0" fmla="*/ 386 w 387"/>
              <a:gd name="T1" fmla="*/ 129 h 752"/>
              <a:gd name="T2" fmla="*/ 386 w 387"/>
              <a:gd name="T3" fmla="*/ 129 h 752"/>
              <a:gd name="T4" fmla="*/ 322 w 387"/>
              <a:gd name="T5" fmla="*/ 129 h 752"/>
              <a:gd name="T6" fmla="*/ 257 w 387"/>
              <a:gd name="T7" fmla="*/ 193 h 752"/>
              <a:gd name="T8" fmla="*/ 257 w 387"/>
              <a:gd name="T9" fmla="*/ 279 h 752"/>
              <a:gd name="T10" fmla="*/ 386 w 387"/>
              <a:gd name="T11" fmla="*/ 279 h 752"/>
              <a:gd name="T12" fmla="*/ 364 w 387"/>
              <a:gd name="T13" fmla="*/ 408 h 752"/>
              <a:gd name="T14" fmla="*/ 257 w 387"/>
              <a:gd name="T15" fmla="*/ 408 h 752"/>
              <a:gd name="T16" fmla="*/ 257 w 387"/>
              <a:gd name="T17" fmla="*/ 751 h 752"/>
              <a:gd name="T18" fmla="*/ 129 w 387"/>
              <a:gd name="T19" fmla="*/ 751 h 752"/>
              <a:gd name="T20" fmla="*/ 129 w 387"/>
              <a:gd name="T21" fmla="*/ 408 h 752"/>
              <a:gd name="T22" fmla="*/ 0 w 387"/>
              <a:gd name="T23" fmla="*/ 408 h 752"/>
              <a:gd name="T24" fmla="*/ 0 w 387"/>
              <a:gd name="T25" fmla="*/ 279 h 752"/>
              <a:gd name="T26" fmla="*/ 129 w 387"/>
              <a:gd name="T27" fmla="*/ 279 h 752"/>
              <a:gd name="T28" fmla="*/ 129 w 387"/>
              <a:gd name="T29" fmla="*/ 193 h 752"/>
              <a:gd name="T30" fmla="*/ 300 w 387"/>
              <a:gd name="T31" fmla="*/ 0 h 752"/>
              <a:gd name="T32" fmla="*/ 386 w 387"/>
              <a:gd name="T33" fmla="*/ 21 h 752"/>
              <a:gd name="T34" fmla="*/ 386 w 387"/>
              <a:gd name="T35" fmla="*/ 129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87" h="752">
                <a:moveTo>
                  <a:pt x="386" y="129"/>
                </a:moveTo>
                <a:lnTo>
                  <a:pt x="386" y="129"/>
                </a:lnTo>
                <a:cubicBezTo>
                  <a:pt x="322" y="129"/>
                  <a:pt x="322" y="129"/>
                  <a:pt x="322" y="129"/>
                </a:cubicBezTo>
                <a:cubicBezTo>
                  <a:pt x="278" y="129"/>
                  <a:pt x="257" y="151"/>
                  <a:pt x="257" y="193"/>
                </a:cubicBezTo>
                <a:cubicBezTo>
                  <a:pt x="257" y="279"/>
                  <a:pt x="257" y="279"/>
                  <a:pt x="257" y="279"/>
                </a:cubicBezTo>
                <a:cubicBezTo>
                  <a:pt x="386" y="279"/>
                  <a:pt x="386" y="279"/>
                  <a:pt x="386" y="279"/>
                </a:cubicBezTo>
                <a:cubicBezTo>
                  <a:pt x="364" y="408"/>
                  <a:pt x="364" y="408"/>
                  <a:pt x="364" y="408"/>
                </a:cubicBezTo>
                <a:cubicBezTo>
                  <a:pt x="257" y="408"/>
                  <a:pt x="257" y="408"/>
                  <a:pt x="257" y="408"/>
                </a:cubicBezTo>
                <a:cubicBezTo>
                  <a:pt x="257" y="751"/>
                  <a:pt x="257" y="751"/>
                  <a:pt x="257" y="751"/>
                </a:cubicBezTo>
                <a:cubicBezTo>
                  <a:pt x="129" y="751"/>
                  <a:pt x="129" y="751"/>
                  <a:pt x="129" y="751"/>
                </a:cubicBezTo>
                <a:cubicBezTo>
                  <a:pt x="129" y="408"/>
                  <a:pt x="129" y="408"/>
                  <a:pt x="129" y="408"/>
                </a:cubicBezTo>
                <a:cubicBezTo>
                  <a:pt x="0" y="408"/>
                  <a:pt x="0" y="408"/>
                  <a:pt x="0" y="408"/>
                </a:cubicBezTo>
                <a:cubicBezTo>
                  <a:pt x="0" y="279"/>
                  <a:pt x="0" y="279"/>
                  <a:pt x="0" y="279"/>
                </a:cubicBezTo>
                <a:cubicBezTo>
                  <a:pt x="129" y="279"/>
                  <a:pt x="129" y="279"/>
                  <a:pt x="129" y="279"/>
                </a:cubicBezTo>
                <a:cubicBezTo>
                  <a:pt x="129" y="193"/>
                  <a:pt x="129" y="193"/>
                  <a:pt x="129" y="193"/>
                </a:cubicBezTo>
                <a:cubicBezTo>
                  <a:pt x="129" y="65"/>
                  <a:pt x="192" y="0"/>
                  <a:pt x="300" y="0"/>
                </a:cubicBezTo>
                <a:cubicBezTo>
                  <a:pt x="343" y="0"/>
                  <a:pt x="386" y="21"/>
                  <a:pt x="386" y="21"/>
                </a:cubicBezTo>
                <a:lnTo>
                  <a:pt x="386" y="129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88">
            <a:hlinkClick r:id="rId4"/>
          </p:cNvPr>
          <p:cNvSpPr>
            <a:spLocks noChangeArrowheads="1"/>
          </p:cNvSpPr>
          <p:nvPr userDrawn="1"/>
        </p:nvSpPr>
        <p:spPr bwMode="auto">
          <a:xfrm>
            <a:off x="9883163" y="4099518"/>
            <a:ext cx="211482" cy="171433"/>
          </a:xfrm>
          <a:custGeom>
            <a:avLst/>
            <a:gdLst>
              <a:gd name="T0" fmla="*/ 1716 w 1910"/>
              <a:gd name="T1" fmla="*/ 386 h 1546"/>
              <a:gd name="T2" fmla="*/ 1716 w 1910"/>
              <a:gd name="T3" fmla="*/ 386 h 1546"/>
              <a:gd name="T4" fmla="*/ 1716 w 1910"/>
              <a:gd name="T5" fmla="*/ 429 h 1546"/>
              <a:gd name="T6" fmla="*/ 600 w 1910"/>
              <a:gd name="T7" fmla="*/ 1545 h 1546"/>
              <a:gd name="T8" fmla="*/ 0 w 1910"/>
              <a:gd name="T9" fmla="*/ 1373 h 1546"/>
              <a:gd name="T10" fmla="*/ 86 w 1910"/>
              <a:gd name="T11" fmla="*/ 1394 h 1546"/>
              <a:gd name="T12" fmla="*/ 579 w 1910"/>
              <a:gd name="T13" fmla="*/ 1223 h 1546"/>
              <a:gd name="T14" fmla="*/ 214 w 1910"/>
              <a:gd name="T15" fmla="*/ 944 h 1546"/>
              <a:gd name="T16" fmla="*/ 278 w 1910"/>
              <a:gd name="T17" fmla="*/ 944 h 1546"/>
              <a:gd name="T18" fmla="*/ 386 w 1910"/>
              <a:gd name="T19" fmla="*/ 944 h 1546"/>
              <a:gd name="T20" fmla="*/ 64 w 1910"/>
              <a:gd name="T21" fmla="*/ 558 h 1546"/>
              <a:gd name="T22" fmla="*/ 64 w 1910"/>
              <a:gd name="T23" fmla="*/ 558 h 1546"/>
              <a:gd name="T24" fmla="*/ 235 w 1910"/>
              <a:gd name="T25" fmla="*/ 601 h 1546"/>
              <a:gd name="T26" fmla="*/ 64 w 1910"/>
              <a:gd name="T27" fmla="*/ 279 h 1546"/>
              <a:gd name="T28" fmla="*/ 128 w 1910"/>
              <a:gd name="T29" fmla="*/ 64 h 1546"/>
              <a:gd name="T30" fmla="*/ 922 w 1910"/>
              <a:gd name="T31" fmla="*/ 494 h 1546"/>
              <a:gd name="T32" fmla="*/ 922 w 1910"/>
              <a:gd name="T33" fmla="*/ 386 h 1546"/>
              <a:gd name="T34" fmla="*/ 1308 w 1910"/>
              <a:gd name="T35" fmla="*/ 0 h 1546"/>
              <a:gd name="T36" fmla="*/ 1608 w 1910"/>
              <a:gd name="T37" fmla="*/ 129 h 1546"/>
              <a:gd name="T38" fmla="*/ 1845 w 1910"/>
              <a:gd name="T39" fmla="*/ 21 h 1546"/>
              <a:gd name="T40" fmla="*/ 1673 w 1910"/>
              <a:gd name="T41" fmla="*/ 236 h 1546"/>
              <a:gd name="T42" fmla="*/ 1909 w 1910"/>
              <a:gd name="T43" fmla="*/ 193 h 1546"/>
              <a:gd name="T44" fmla="*/ 1716 w 1910"/>
              <a:gd name="T45" fmla="*/ 386 h 1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10" h="1546">
                <a:moveTo>
                  <a:pt x="1716" y="386"/>
                </a:moveTo>
                <a:lnTo>
                  <a:pt x="1716" y="386"/>
                </a:lnTo>
                <a:cubicBezTo>
                  <a:pt x="1716" y="408"/>
                  <a:pt x="1716" y="429"/>
                  <a:pt x="1716" y="429"/>
                </a:cubicBezTo>
                <a:cubicBezTo>
                  <a:pt x="1716" y="965"/>
                  <a:pt x="1308" y="1545"/>
                  <a:pt x="600" y="1545"/>
                </a:cubicBezTo>
                <a:cubicBezTo>
                  <a:pt x="364" y="1545"/>
                  <a:pt x="171" y="1480"/>
                  <a:pt x="0" y="1373"/>
                </a:cubicBezTo>
                <a:cubicBezTo>
                  <a:pt x="21" y="1373"/>
                  <a:pt x="42" y="1394"/>
                  <a:pt x="86" y="1394"/>
                </a:cubicBezTo>
                <a:cubicBezTo>
                  <a:pt x="278" y="1394"/>
                  <a:pt x="429" y="1330"/>
                  <a:pt x="579" y="1223"/>
                </a:cubicBezTo>
                <a:cubicBezTo>
                  <a:pt x="407" y="1223"/>
                  <a:pt x="257" y="1094"/>
                  <a:pt x="214" y="944"/>
                </a:cubicBezTo>
                <a:cubicBezTo>
                  <a:pt x="235" y="944"/>
                  <a:pt x="257" y="944"/>
                  <a:pt x="278" y="944"/>
                </a:cubicBezTo>
                <a:cubicBezTo>
                  <a:pt x="321" y="944"/>
                  <a:pt x="343" y="944"/>
                  <a:pt x="386" y="944"/>
                </a:cubicBezTo>
                <a:cubicBezTo>
                  <a:pt x="193" y="901"/>
                  <a:pt x="64" y="751"/>
                  <a:pt x="64" y="558"/>
                </a:cubicBezTo>
                <a:lnTo>
                  <a:pt x="64" y="558"/>
                </a:lnTo>
                <a:cubicBezTo>
                  <a:pt x="128" y="579"/>
                  <a:pt x="171" y="601"/>
                  <a:pt x="235" y="601"/>
                </a:cubicBezTo>
                <a:cubicBezTo>
                  <a:pt x="149" y="536"/>
                  <a:pt x="64" y="408"/>
                  <a:pt x="64" y="279"/>
                </a:cubicBezTo>
                <a:cubicBezTo>
                  <a:pt x="64" y="193"/>
                  <a:pt x="86" y="129"/>
                  <a:pt x="128" y="64"/>
                </a:cubicBezTo>
                <a:cubicBezTo>
                  <a:pt x="321" y="301"/>
                  <a:pt x="600" y="472"/>
                  <a:pt x="922" y="494"/>
                </a:cubicBezTo>
                <a:cubicBezTo>
                  <a:pt x="922" y="450"/>
                  <a:pt x="922" y="429"/>
                  <a:pt x="922" y="386"/>
                </a:cubicBezTo>
                <a:cubicBezTo>
                  <a:pt x="922" y="172"/>
                  <a:pt x="1093" y="0"/>
                  <a:pt x="1308" y="0"/>
                </a:cubicBezTo>
                <a:cubicBezTo>
                  <a:pt x="1437" y="0"/>
                  <a:pt x="1523" y="43"/>
                  <a:pt x="1608" y="129"/>
                </a:cubicBezTo>
                <a:cubicBezTo>
                  <a:pt x="1694" y="107"/>
                  <a:pt x="1780" y="86"/>
                  <a:pt x="1845" y="21"/>
                </a:cubicBezTo>
                <a:cubicBezTo>
                  <a:pt x="1823" y="129"/>
                  <a:pt x="1759" y="193"/>
                  <a:pt x="1673" y="236"/>
                </a:cubicBezTo>
                <a:cubicBezTo>
                  <a:pt x="1759" y="236"/>
                  <a:pt x="1823" y="215"/>
                  <a:pt x="1909" y="193"/>
                </a:cubicBezTo>
                <a:cubicBezTo>
                  <a:pt x="1845" y="257"/>
                  <a:pt x="1780" y="343"/>
                  <a:pt x="1716" y="38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04128" y="1181689"/>
            <a:ext cx="2383743" cy="238983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98762" y="1353229"/>
            <a:ext cx="2383743" cy="2389839"/>
          </a:xfrm>
          <a:prstGeom prst="rect">
            <a:avLst/>
          </a:prstGeom>
        </p:spPr>
      </p:pic>
      <p:sp>
        <p:nvSpPr>
          <p:cNvPr id="9" name="그림 개체 틀 8"/>
          <p:cNvSpPr>
            <a:spLocks noGrp="1"/>
          </p:cNvSpPr>
          <p:nvPr>
            <p:ph type="pic" sz="quarter" idx="36"/>
          </p:nvPr>
        </p:nvSpPr>
        <p:spPr>
          <a:xfrm>
            <a:off x="1176338" y="1181100"/>
            <a:ext cx="2173287" cy="1679575"/>
          </a:xfr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6864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" y="1659914"/>
            <a:ext cx="5577840" cy="4192246"/>
          </a:xfrm>
        </p:spPr>
        <p:txBody>
          <a:bodyPr>
            <a:normAutofit/>
          </a:bodyPr>
          <a:lstStyle>
            <a:lvl1pPr>
              <a:defRPr sz="1600" b="0" i="0"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 sz="1600" b="0" i="0"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 sz="1600" b="0" i="0"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 sz="1600" b="0" i="0"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 sz="1600" b="0" i="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3F7D3-FC26-F34F-A283-26054D16DE6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45440" y="1304492"/>
            <a:ext cx="5578475" cy="355422"/>
          </a:xfrm>
        </p:spPr>
        <p:txBody>
          <a:bodyPr>
            <a:noAutofit/>
          </a:bodyPr>
          <a:lstStyle>
            <a:lvl1pPr>
              <a:defRPr sz="2000" b="0" i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4"/>
          </p:nvPr>
        </p:nvSpPr>
        <p:spPr>
          <a:xfrm>
            <a:off x="6281160" y="1288510"/>
            <a:ext cx="5547046" cy="4563650"/>
          </a:xfrm>
        </p:spPr>
        <p:txBody>
          <a:bodyPr>
            <a:normAutofit/>
          </a:bodyPr>
          <a:lstStyle>
            <a:lvl1pPr>
              <a:defRPr sz="1600" b="0" i="0"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 sz="1600" b="0" i="0"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 sz="1600" b="0" i="0"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 sz="1600" b="0" i="0"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 sz="1600" b="0" i="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7000" y="1"/>
            <a:ext cx="11701206" cy="64727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3520" y="6223000"/>
            <a:ext cx="7268580" cy="634999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tx2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endParaRPr lang="en-US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026401" y="6223000"/>
            <a:ext cx="3352799" cy="634999"/>
          </a:xfrm>
        </p:spPr>
        <p:txBody>
          <a:bodyPr anchor="ctr">
            <a:normAutofit/>
          </a:bodyPr>
          <a:lstStyle>
            <a:lvl1pPr algn="r">
              <a:defRPr sz="1400" baseline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 smtClean="0"/>
              <a:t>Additional Info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-6651" y="0"/>
            <a:ext cx="133651" cy="64704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91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7396" y="2336235"/>
            <a:ext cx="7017489" cy="65024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797" y="3182336"/>
            <a:ext cx="7017488" cy="985902"/>
          </a:xfrm>
        </p:spPr>
        <p:txBody>
          <a:bodyPr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  <a:lvl2pP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07096" y="3072172"/>
            <a:ext cx="1917404" cy="0"/>
          </a:xfrm>
          <a:prstGeom prst="line">
            <a:avLst/>
          </a:prstGeom>
          <a:ln w="19050">
            <a:solidFill>
              <a:schemeClr val="accent1">
                <a:alpha val="89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06200" y="6235698"/>
            <a:ext cx="685800" cy="622302"/>
          </a:xfrm>
        </p:spPr>
        <p:txBody>
          <a:bodyPr/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fld id="{FE03F7D3-FC26-F34F-A283-26054D16D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3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7396" y="2336235"/>
            <a:ext cx="7017489" cy="65024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07096" y="3072172"/>
            <a:ext cx="1917404" cy="0"/>
          </a:xfrm>
          <a:prstGeom prst="line">
            <a:avLst/>
          </a:prstGeom>
          <a:ln w="19050">
            <a:solidFill>
              <a:schemeClr val="bg1">
                <a:alpha val="89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506200" y="6235698"/>
            <a:ext cx="685800" cy="622302"/>
          </a:xfrm>
        </p:spPr>
        <p:txBody>
          <a:bodyPr/>
          <a:lstStyle>
            <a:lvl1pPr algn="ctr">
              <a:defRPr sz="1400"/>
            </a:lvl1pPr>
          </a:lstStyle>
          <a:p>
            <a:fld id="{FE03F7D3-FC26-F34F-A283-26054D16D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92797" y="3182336"/>
            <a:ext cx="7017488" cy="985902"/>
          </a:xfrm>
        </p:spPr>
        <p:txBody>
          <a:bodyPr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  <a:lvl2pP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7344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152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Drop Video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73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20C668-9591-C14D-B2F1-12A7BB8BE0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8503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F5BD-9BE2-449B-969C-1AA09C944A8F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97AE-C7E1-4271-ADED-B918E8DAA6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6780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F5BD-9BE2-449B-969C-1AA09C944A8F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97AE-C7E1-4271-ADED-B918E8DAA6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94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482138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4821382" y="0"/>
            <a:ext cx="737061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468958" y="1615043"/>
            <a:ext cx="3865142" cy="1320341"/>
          </a:xfrm>
        </p:spPr>
        <p:txBody>
          <a:bodyPr anchor="ctr">
            <a:noAutofit/>
          </a:bodyPr>
          <a:lstStyle>
            <a:lvl1pPr algn="l">
              <a:defRPr sz="4800" b="0" i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68958" y="3065954"/>
            <a:ext cx="3865142" cy="74721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i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6468958" y="4724827"/>
            <a:ext cx="1261879" cy="40717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="0" i="0"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 smtClean="0"/>
              <a:t>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387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F5BD-9BE2-449B-969C-1AA09C944A8F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97AE-C7E1-4271-ADED-B918E8DAA6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0120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F5BD-9BE2-449B-969C-1AA09C944A8F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97AE-C7E1-4271-ADED-B918E8DAA6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1522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F5BD-9BE2-449B-969C-1AA09C944A8F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97AE-C7E1-4271-ADED-B918E8DAA6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5180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F5BD-9BE2-449B-969C-1AA09C944A8F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97AE-C7E1-4271-ADED-B918E8DAA6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1469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F5BD-9BE2-449B-969C-1AA09C944A8F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97AE-C7E1-4271-ADED-B918E8DAA6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2030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F5BD-9BE2-449B-969C-1AA09C944A8F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97AE-C7E1-4271-ADED-B918E8DAA6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0319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F5BD-9BE2-449B-969C-1AA09C944A8F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97AE-C7E1-4271-ADED-B918E8DAA6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6311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F5BD-9BE2-449B-969C-1AA09C944A8F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97AE-C7E1-4271-ADED-B918E8DAA6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6008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CF5BD-9BE2-449B-969C-1AA09C944A8F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97AE-C7E1-4271-ADED-B918E8DAA6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3280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2BB-CE02-4C81-90B3-BA6796CD35BD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736-B36A-449A-AA77-8E1462C90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649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12192000" cy="6858000"/>
            <a:chOff x="0" y="0"/>
            <a:chExt cx="9647382" cy="6858000"/>
          </a:xfrm>
        </p:grpSpPr>
        <p:sp>
          <p:nvSpPr>
            <p:cNvPr id="33" name="Rectangle 32"/>
            <p:cNvSpPr/>
            <p:nvPr userDrawn="1"/>
          </p:nvSpPr>
          <p:spPr>
            <a:xfrm>
              <a:off x="0" y="0"/>
              <a:ext cx="4819008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4821382" y="0"/>
              <a:ext cx="48260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51" y="0"/>
            <a:ext cx="5959431" cy="64727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95627" y="1121736"/>
            <a:ext cx="3178629" cy="448898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2" name="Text Placeholder 11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11200" y="1058461"/>
            <a:ext cx="884427" cy="653143"/>
          </a:xfrm>
        </p:spPr>
        <p:txBody>
          <a:bodyPr anchor="t">
            <a:noAutofit/>
          </a:bodyPr>
          <a:lstStyle>
            <a:lvl1pPr>
              <a:defRPr sz="4800" b="0" i="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1595516" y="1570860"/>
            <a:ext cx="3713084" cy="79143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7" hasCustomPrompt="1"/>
          </p:nvPr>
        </p:nvSpPr>
        <p:spPr>
          <a:xfrm>
            <a:off x="1595627" y="2848613"/>
            <a:ext cx="3178629" cy="448898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711200" y="2785338"/>
            <a:ext cx="884427" cy="653143"/>
          </a:xfrm>
        </p:spPr>
        <p:txBody>
          <a:bodyPr anchor="t">
            <a:noAutofit/>
          </a:bodyPr>
          <a:lstStyle>
            <a:lvl1pPr>
              <a:defRPr sz="4800" b="0" i="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595516" y="3297736"/>
            <a:ext cx="3713084" cy="75172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 hasCustomPrompt="1"/>
          </p:nvPr>
        </p:nvSpPr>
        <p:spPr>
          <a:xfrm>
            <a:off x="1595627" y="4638296"/>
            <a:ext cx="3178629" cy="448672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4574795"/>
            <a:ext cx="884427" cy="653143"/>
          </a:xfrm>
        </p:spPr>
        <p:txBody>
          <a:bodyPr anchor="t">
            <a:noAutofit/>
          </a:bodyPr>
          <a:lstStyle>
            <a:lvl1pPr>
              <a:defRPr sz="4800" b="0" i="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1595516" y="5087193"/>
            <a:ext cx="3713084" cy="88176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3" hasCustomPrompt="1"/>
          </p:nvPr>
        </p:nvSpPr>
        <p:spPr>
          <a:xfrm>
            <a:off x="7700336" y="1121734"/>
            <a:ext cx="3178629" cy="448899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tx2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6804283" y="1058461"/>
            <a:ext cx="896054" cy="653143"/>
          </a:xfrm>
        </p:spPr>
        <p:txBody>
          <a:bodyPr anchor="t">
            <a:noAutofit/>
          </a:bodyPr>
          <a:lstStyle>
            <a:lvl1pPr>
              <a:defRPr sz="4800" b="0" i="0">
                <a:solidFill>
                  <a:schemeClr val="tx2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7700225" y="1570860"/>
            <a:ext cx="3717075" cy="79143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26" hasCustomPrompt="1"/>
          </p:nvPr>
        </p:nvSpPr>
        <p:spPr>
          <a:xfrm>
            <a:off x="7700336" y="2811197"/>
            <a:ext cx="3178629" cy="486314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tx2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6804283" y="2785338"/>
            <a:ext cx="896054" cy="653143"/>
          </a:xfrm>
        </p:spPr>
        <p:txBody>
          <a:bodyPr anchor="t">
            <a:noAutofit/>
          </a:bodyPr>
          <a:lstStyle>
            <a:lvl1pPr>
              <a:defRPr sz="4800" b="0" i="0">
                <a:solidFill>
                  <a:schemeClr val="tx2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7700225" y="3297736"/>
            <a:ext cx="3717075" cy="807109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29" hasCustomPrompt="1"/>
          </p:nvPr>
        </p:nvSpPr>
        <p:spPr>
          <a:xfrm>
            <a:off x="7700336" y="4600654"/>
            <a:ext cx="3178629" cy="486314"/>
          </a:xfrm>
        </p:spPr>
        <p:txBody>
          <a:bodyPr>
            <a:normAutofit/>
          </a:bodyPr>
          <a:lstStyle>
            <a:lvl1pPr>
              <a:defRPr sz="2400" b="0" i="0">
                <a:solidFill>
                  <a:schemeClr val="tx2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6804283" y="4574795"/>
            <a:ext cx="896054" cy="653143"/>
          </a:xfrm>
        </p:spPr>
        <p:txBody>
          <a:bodyPr anchor="t">
            <a:noAutofit/>
          </a:bodyPr>
          <a:lstStyle>
            <a:lvl1pPr>
              <a:defRPr sz="4800" b="0" i="0">
                <a:solidFill>
                  <a:schemeClr val="tx2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7700225" y="5087194"/>
            <a:ext cx="3717075" cy="881766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-6651" y="0"/>
            <a:ext cx="133651" cy="64704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8489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2BB-CE02-4C81-90B3-BA6796CD35BD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736-B36A-449A-AA77-8E1462C90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85731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2BB-CE02-4C81-90B3-BA6796CD35BD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736-B36A-449A-AA77-8E1462C90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2249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2BB-CE02-4C81-90B3-BA6796CD35BD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736-B36A-449A-AA77-8E1462C90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20870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2BB-CE02-4C81-90B3-BA6796CD35BD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736-B36A-449A-AA77-8E1462C90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78930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2BB-CE02-4C81-90B3-BA6796CD35BD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736-B36A-449A-AA77-8E1462C90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3480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2BB-CE02-4C81-90B3-BA6796CD35BD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736-B36A-449A-AA77-8E1462C90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88487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2BB-CE02-4C81-90B3-BA6796CD35BD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736-B36A-449A-AA77-8E1462C90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52370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2BB-CE02-4C81-90B3-BA6796CD35BD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736-B36A-449A-AA77-8E1462C90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9230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2BB-CE02-4C81-90B3-BA6796CD35BD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736-B36A-449A-AA77-8E1462C90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512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A2BB-CE02-4C81-90B3-BA6796CD35BD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7F736-B36A-449A-AA77-8E1462C90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1539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25656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1" y="858521"/>
            <a:ext cx="1918366" cy="65024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45441" y="1723044"/>
            <a:ext cx="2033776" cy="4270432"/>
          </a:xfrm>
        </p:spPr>
        <p:txBody>
          <a:bodyPr>
            <a:normAutofit/>
          </a:bodyPr>
          <a:lstStyle>
            <a:lvl1pPr marL="0" indent="0">
              <a:buClr>
                <a:schemeClr val="tx2"/>
              </a:buClr>
              <a:buFontTx/>
              <a:buNone/>
              <a:defRPr lang="en-US" altLang="ko-KR" sz="1600">
                <a:latin typeface="+mj-ea"/>
              </a:defRPr>
            </a:lvl1pPr>
            <a:lvl2pPr>
              <a:buClr>
                <a:schemeClr val="tx2"/>
              </a:buCl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buClr>
                <a:schemeClr val="tx2"/>
              </a:buCl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buClr>
                <a:schemeClr val="tx2"/>
              </a:buCl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buClr>
                <a:schemeClr val="tx2"/>
              </a:buCl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altLang="ko-KR" sz="1200" smtClean="0">
                <a:latin typeface="+mj-ea"/>
                <a:ea typeface="+mj-ea"/>
              </a:rPr>
              <a:t>8888</a:t>
            </a:r>
            <a:endParaRPr lang="en-US" altLang="ko-KR" sz="1200">
              <a:latin typeface="+mj-ea"/>
              <a:ea typeface="+mj-ea"/>
            </a:endParaRP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0"/>
          </p:nvPr>
        </p:nvSpPr>
        <p:spPr>
          <a:xfrm>
            <a:off x="2884488" y="363538"/>
            <a:ext cx="9126537" cy="63214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04930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BB2-8596-43C8-9ADD-20E2CE2C97D9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B228-8ACB-4977-AD0C-FB528FD75C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18642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BB2-8596-43C8-9ADD-20E2CE2C97D9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B228-8ACB-4977-AD0C-FB528FD75C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30009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BB2-8596-43C8-9ADD-20E2CE2C97D9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B228-8ACB-4977-AD0C-FB528FD75C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74484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BB2-8596-43C8-9ADD-20E2CE2C97D9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B228-8ACB-4977-AD0C-FB528FD75C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36328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BB2-8596-43C8-9ADD-20E2CE2C97D9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B228-8ACB-4977-AD0C-FB528FD75C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50541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BB2-8596-43C8-9ADD-20E2CE2C97D9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B228-8ACB-4977-AD0C-FB528FD75C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29501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BB2-8596-43C8-9ADD-20E2CE2C97D9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B228-8ACB-4977-AD0C-FB528FD75C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9313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BB2-8596-43C8-9ADD-20E2CE2C97D9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B228-8ACB-4977-AD0C-FB528FD75C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45745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BB2-8596-43C8-9ADD-20E2CE2C97D9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B228-8ACB-4977-AD0C-FB528FD75C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75115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BB2-8596-43C8-9ADD-20E2CE2C97D9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B228-8ACB-4977-AD0C-FB528FD75C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454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&amp; Content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482138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6235700"/>
            <a:ext cx="4821238" cy="622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858521"/>
            <a:ext cx="4101869" cy="65024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" y="1723044"/>
            <a:ext cx="4101869" cy="4270432"/>
          </a:xfrm>
        </p:spPr>
        <p:txBody>
          <a:bodyPr>
            <a:normAutofit/>
          </a:bodyPr>
          <a:lstStyle>
            <a:lvl1pPr marL="0" indent="0">
              <a:buClr>
                <a:schemeClr val="tx2"/>
              </a:buClr>
              <a:buFontTx/>
              <a:buNone/>
              <a:defRPr sz="1600" b="0" i="0">
                <a:solidFill>
                  <a:schemeClr val="tx2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  <a:lvl2pPr>
              <a:buClr>
                <a:schemeClr val="accent1"/>
              </a:buClr>
              <a:defRPr sz="1600" b="0" i="0">
                <a:solidFill>
                  <a:schemeClr val="tx2"/>
                </a:solidFill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buClr>
                <a:schemeClr val="accent1"/>
              </a:buClr>
              <a:defRPr sz="1600" b="0" i="0">
                <a:solidFill>
                  <a:schemeClr val="tx2"/>
                </a:solidFill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buClr>
                <a:schemeClr val="accent1"/>
              </a:buClr>
              <a:defRPr sz="1600" b="0" i="0">
                <a:solidFill>
                  <a:schemeClr val="tx2"/>
                </a:solidFill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buClr>
                <a:schemeClr val="accent1"/>
              </a:buClr>
              <a:defRPr sz="1600" b="0" i="0">
                <a:solidFill>
                  <a:schemeClr val="tx2"/>
                </a:solidFill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35438" y="6235698"/>
            <a:ext cx="685800" cy="622302"/>
          </a:xfrm>
        </p:spPr>
        <p:txBody>
          <a:bodyPr anchor="ctr"/>
          <a:lstStyle>
            <a:lvl1pPr>
              <a:defRPr sz="120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fld id="{FE03F7D3-FC26-F34F-A283-26054D16D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188876" y="6235698"/>
            <a:ext cx="1947553" cy="622301"/>
          </a:xfrm>
        </p:spPr>
        <p:txBody>
          <a:bodyPr anchor="ctr">
            <a:normAutofit/>
          </a:bodyPr>
          <a:lstStyle>
            <a:lvl1pPr algn="r">
              <a:defRPr sz="1200" baseline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 smtClean="0"/>
              <a:t>Additional Info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55" y="6295813"/>
            <a:ext cx="533198" cy="501206"/>
          </a:xfrm>
          <a:prstGeom prst="rect">
            <a:avLst/>
          </a:prstGeom>
        </p:spPr>
      </p:pic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21238" y="-1"/>
            <a:ext cx="7370762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870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10BB2-8596-43C8-9ADD-20E2CE2C97D9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8B228-8ACB-4977-AD0C-FB528FD75C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41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&amp;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482138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6235700"/>
            <a:ext cx="4821238" cy="622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858521"/>
            <a:ext cx="4101869" cy="65024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" y="1723044"/>
            <a:ext cx="4101869" cy="4270432"/>
          </a:xfrm>
        </p:spPr>
        <p:txBody>
          <a:bodyPr>
            <a:normAutofit/>
          </a:bodyPr>
          <a:lstStyle>
            <a:lvl1pPr marL="0" indent="0">
              <a:buClr>
                <a:schemeClr val="tx2"/>
              </a:buClr>
              <a:buFontTx/>
              <a:buNone/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  <a:lvl2pPr>
              <a:buClr>
                <a:schemeClr val="accent1"/>
              </a:buCl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buClr>
                <a:schemeClr val="accent1"/>
              </a:buCl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buClr>
                <a:schemeClr val="accent1"/>
              </a:buCl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buClr>
                <a:schemeClr val="accent1"/>
              </a:buCl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35438" y="6235698"/>
            <a:ext cx="685800" cy="622302"/>
          </a:xfrm>
        </p:spPr>
        <p:txBody>
          <a:bodyPr anchor="ctr"/>
          <a:lstStyle>
            <a:lvl1pPr>
              <a:defRPr sz="120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fld id="{FE03F7D3-FC26-F34F-A283-26054D16D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2188876" y="6235698"/>
            <a:ext cx="1947553" cy="622301"/>
          </a:xfrm>
        </p:spPr>
        <p:txBody>
          <a:bodyPr anchor="ctr">
            <a:normAutofit/>
          </a:bodyPr>
          <a:lstStyle>
            <a:lvl1pPr algn="r">
              <a:defRPr sz="1200" baseline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 smtClean="0"/>
              <a:t>Additional Info</a:t>
            </a:r>
            <a:endParaRPr lang="en-US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4821238" y="-1"/>
            <a:ext cx="7370762" cy="6858000"/>
          </a:xfrm>
        </p:spPr>
        <p:txBody>
          <a:bodyPr/>
          <a:lstStyle/>
          <a:p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235698"/>
            <a:ext cx="4821238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  <a:alpha val="3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816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ble &amp;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4821382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858521"/>
            <a:ext cx="4101869" cy="65024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" y="1723044"/>
            <a:ext cx="4101869" cy="4270432"/>
          </a:xfrm>
        </p:spPr>
        <p:txBody>
          <a:bodyPr>
            <a:normAutofit/>
          </a:bodyPr>
          <a:lstStyle>
            <a:lvl1pPr>
              <a:defRPr sz="1600" b="0" i="0">
                <a:solidFill>
                  <a:srgbClr val="626262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  <a:lvl2pPr>
              <a:defRPr sz="1600" b="0" i="0">
                <a:solidFill>
                  <a:srgbClr val="626262"/>
                </a:solidFill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solidFill>
                  <a:srgbClr val="626262"/>
                </a:solidFill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solidFill>
                  <a:srgbClr val="626262"/>
                </a:solidFill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solidFill>
                  <a:srgbClr val="626262"/>
                </a:solidFill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235700"/>
            <a:ext cx="4821238" cy="622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35438" y="6235698"/>
            <a:ext cx="685800" cy="622302"/>
          </a:xfrm>
        </p:spPr>
        <p:txBody>
          <a:bodyPr anchor="ctr"/>
          <a:lstStyle>
            <a:lvl1pPr>
              <a:defRPr sz="120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fld id="{FE03F7D3-FC26-F34F-A283-26054D16D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2188876" y="6235698"/>
            <a:ext cx="1947553" cy="622301"/>
          </a:xfrm>
        </p:spPr>
        <p:txBody>
          <a:bodyPr anchor="ctr">
            <a:normAutofit/>
          </a:bodyPr>
          <a:lstStyle>
            <a:lvl1pPr algn="r">
              <a:defRPr sz="1200" baseline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 smtClean="0"/>
              <a:t>Additional Info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55" y="6295813"/>
            <a:ext cx="533198" cy="501206"/>
          </a:xfrm>
          <a:prstGeom prst="rect">
            <a:avLst/>
          </a:prstGeom>
        </p:spPr>
      </p:pic>
      <p:sp>
        <p:nvSpPr>
          <p:cNvPr id="8" name="Table Placeholder 7"/>
          <p:cNvSpPr>
            <a:spLocks noGrp="1"/>
          </p:cNvSpPr>
          <p:nvPr>
            <p:ph type="tbl" sz="quarter" idx="17"/>
          </p:nvPr>
        </p:nvSpPr>
        <p:spPr>
          <a:xfrm>
            <a:off x="4821238" y="0"/>
            <a:ext cx="7370762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87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&amp;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82540" y="1296140"/>
            <a:ext cx="3811480" cy="3519996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482138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858521"/>
            <a:ext cx="4101869" cy="650240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" y="1723044"/>
            <a:ext cx="4101869" cy="4270432"/>
          </a:xfrm>
        </p:spPr>
        <p:txBody>
          <a:bodyPr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1pPr>
            <a:lvl2pPr>
              <a:buClr>
                <a:schemeClr val="accent1"/>
              </a:buCl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buClr>
                <a:schemeClr val="accent1"/>
              </a:buCl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buClr>
                <a:schemeClr val="accent1"/>
              </a:buCl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buClr>
                <a:schemeClr val="accent1"/>
              </a:buClr>
              <a:defRPr sz="1600" b="0" i="0">
                <a:solidFill>
                  <a:schemeClr val="bg1"/>
                </a:solidFill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4135438" y="6235698"/>
            <a:ext cx="685800" cy="6223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03F7D3-FC26-F34F-A283-26054D16D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2188876" y="6235698"/>
            <a:ext cx="1947553" cy="622301"/>
          </a:xfrm>
        </p:spPr>
        <p:txBody>
          <a:bodyPr anchor="ctr">
            <a:normAutofit/>
          </a:bodyPr>
          <a:lstStyle>
            <a:lvl1pPr algn="r">
              <a:defRPr sz="1200" baseline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 smtClean="0"/>
              <a:t>Additional Info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55" y="6295813"/>
            <a:ext cx="533198" cy="501206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6235698"/>
            <a:ext cx="4821238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  <a:alpha val="3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09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3630" y="3915931"/>
            <a:ext cx="2501649" cy="374241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3520" y="6223000"/>
            <a:ext cx="7268580" cy="634999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tx2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8900" y="6223000"/>
            <a:ext cx="673100" cy="635000"/>
          </a:xfrm>
        </p:spPr>
        <p:txBody>
          <a:bodyPr/>
          <a:lstStyle>
            <a:lvl1pPr algn="ctr">
              <a:defRPr sz="1400"/>
            </a:lvl1pPr>
          </a:lstStyle>
          <a:p>
            <a:fld id="{FE03F7D3-FC26-F34F-A283-26054D16DE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026401" y="6223000"/>
            <a:ext cx="3352799" cy="634999"/>
          </a:xfrm>
        </p:spPr>
        <p:txBody>
          <a:bodyPr anchor="ctr">
            <a:normAutofit/>
          </a:bodyPr>
          <a:lstStyle>
            <a:lvl1pPr algn="r">
              <a:defRPr sz="1400" baseline="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pPr lvl="0"/>
            <a:r>
              <a:rPr lang="en-US" dirty="0" smtClean="0"/>
              <a:t>Additional Info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43520" y="4290399"/>
            <a:ext cx="2501292" cy="129740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7" hasCustomPrompt="1"/>
          </p:nvPr>
        </p:nvSpPr>
        <p:spPr>
          <a:xfrm>
            <a:off x="6054077" y="3915931"/>
            <a:ext cx="2501649" cy="374241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053967" y="4290399"/>
            <a:ext cx="2501292" cy="129740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3" hasCustomPrompt="1"/>
          </p:nvPr>
        </p:nvSpPr>
        <p:spPr>
          <a:xfrm>
            <a:off x="3349087" y="3915931"/>
            <a:ext cx="2501649" cy="374241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3348977" y="4290399"/>
            <a:ext cx="2501292" cy="129740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700937" y="1294545"/>
            <a:ext cx="2360428" cy="23604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 userDrawn="1"/>
        </p:nvSpPr>
        <p:spPr>
          <a:xfrm>
            <a:off x="3363615" y="1294545"/>
            <a:ext cx="2360428" cy="236042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 userDrawn="1"/>
        </p:nvSpPr>
        <p:spPr>
          <a:xfrm>
            <a:off x="6154959" y="1294545"/>
            <a:ext cx="2360428" cy="236042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0"/>
          <p:cNvSpPr>
            <a:spLocks noChangeArrowheads="1"/>
          </p:cNvSpPr>
          <p:nvPr userDrawn="1"/>
        </p:nvSpPr>
        <p:spPr bwMode="auto">
          <a:xfrm>
            <a:off x="1280810" y="2064081"/>
            <a:ext cx="1159070" cy="977844"/>
          </a:xfrm>
          <a:custGeom>
            <a:avLst/>
            <a:gdLst>
              <a:gd name="T0" fmla="*/ 3999 w 5274"/>
              <a:gd name="T1" fmla="*/ 111 h 4448"/>
              <a:gd name="T2" fmla="*/ 2614 w 5274"/>
              <a:gd name="T3" fmla="*/ 1095 h 4448"/>
              <a:gd name="T4" fmla="*/ 1698 w 5274"/>
              <a:gd name="T5" fmla="*/ 179 h 4448"/>
              <a:gd name="T6" fmla="*/ 111 w 5274"/>
              <a:gd name="T7" fmla="*/ 1788 h 4448"/>
              <a:gd name="T8" fmla="*/ 1251 w 5274"/>
              <a:gd name="T9" fmla="*/ 2904 h 4448"/>
              <a:gd name="T10" fmla="*/ 1117 w 5274"/>
              <a:gd name="T11" fmla="*/ 3173 h 4448"/>
              <a:gd name="T12" fmla="*/ 2346 w 5274"/>
              <a:gd name="T13" fmla="*/ 4424 h 4448"/>
              <a:gd name="T14" fmla="*/ 2703 w 5274"/>
              <a:gd name="T15" fmla="*/ 4380 h 4448"/>
              <a:gd name="T16" fmla="*/ 3083 w 5274"/>
              <a:gd name="T17" fmla="*/ 4357 h 4448"/>
              <a:gd name="T18" fmla="*/ 3977 w 5274"/>
              <a:gd name="T19" fmla="*/ 2904 h 4448"/>
              <a:gd name="T20" fmla="*/ 5273 w 5274"/>
              <a:gd name="T21" fmla="*/ 1497 h 4448"/>
              <a:gd name="T22" fmla="*/ 290 w 5274"/>
              <a:gd name="T23" fmla="*/ 1519 h 4448"/>
              <a:gd name="T24" fmla="*/ 1541 w 5274"/>
              <a:gd name="T25" fmla="*/ 357 h 4448"/>
              <a:gd name="T26" fmla="*/ 290 w 5274"/>
              <a:gd name="T27" fmla="*/ 1609 h 4448"/>
              <a:gd name="T28" fmla="*/ 2346 w 5274"/>
              <a:gd name="T29" fmla="*/ 4179 h 4448"/>
              <a:gd name="T30" fmla="*/ 1341 w 5274"/>
              <a:gd name="T31" fmla="*/ 3173 h 4448"/>
              <a:gd name="T32" fmla="*/ 1609 w 5274"/>
              <a:gd name="T33" fmla="*/ 2882 h 4448"/>
              <a:gd name="T34" fmla="*/ 1675 w 5274"/>
              <a:gd name="T35" fmla="*/ 2882 h 4448"/>
              <a:gd name="T36" fmla="*/ 2525 w 5274"/>
              <a:gd name="T37" fmla="*/ 4022 h 4448"/>
              <a:gd name="T38" fmla="*/ 3843 w 5274"/>
              <a:gd name="T39" fmla="*/ 3240 h 4448"/>
              <a:gd name="T40" fmla="*/ 2882 w 5274"/>
              <a:gd name="T41" fmla="*/ 4201 h 4448"/>
              <a:gd name="T42" fmla="*/ 2793 w 5274"/>
              <a:gd name="T43" fmla="*/ 4089 h 4448"/>
              <a:gd name="T44" fmla="*/ 2837 w 5274"/>
              <a:gd name="T45" fmla="*/ 4022 h 4448"/>
              <a:gd name="T46" fmla="*/ 1854 w 5274"/>
              <a:gd name="T47" fmla="*/ 2703 h 4448"/>
              <a:gd name="T48" fmla="*/ 1742 w 5274"/>
              <a:gd name="T49" fmla="*/ 2636 h 4448"/>
              <a:gd name="T50" fmla="*/ 1675 w 5274"/>
              <a:gd name="T51" fmla="*/ 2636 h 4448"/>
              <a:gd name="T52" fmla="*/ 1541 w 5274"/>
              <a:gd name="T53" fmla="*/ 2636 h 4448"/>
              <a:gd name="T54" fmla="*/ 1407 w 5274"/>
              <a:gd name="T55" fmla="*/ 2726 h 4448"/>
              <a:gd name="T56" fmla="*/ 2435 w 5274"/>
              <a:gd name="T57" fmla="*/ 1273 h 4448"/>
              <a:gd name="T58" fmla="*/ 2033 w 5274"/>
              <a:gd name="T59" fmla="*/ 2547 h 4448"/>
              <a:gd name="T60" fmla="*/ 2257 w 5274"/>
              <a:gd name="T61" fmla="*/ 2614 h 4448"/>
              <a:gd name="T62" fmla="*/ 2301 w 5274"/>
              <a:gd name="T63" fmla="*/ 2592 h 4448"/>
              <a:gd name="T64" fmla="*/ 2390 w 5274"/>
              <a:gd name="T65" fmla="*/ 2547 h 4448"/>
              <a:gd name="T66" fmla="*/ 3865 w 5274"/>
              <a:gd name="T67" fmla="*/ 3150 h 4448"/>
              <a:gd name="T68" fmla="*/ 3798 w 5274"/>
              <a:gd name="T69" fmla="*/ 2726 h 4448"/>
              <a:gd name="T70" fmla="*/ 3150 w 5274"/>
              <a:gd name="T71" fmla="*/ 1742 h 4448"/>
              <a:gd name="T72" fmla="*/ 2748 w 5274"/>
              <a:gd name="T73" fmla="*/ 1855 h 4448"/>
              <a:gd name="T74" fmla="*/ 1966 w 5274"/>
              <a:gd name="T75" fmla="*/ 2123 h 4448"/>
              <a:gd name="T76" fmla="*/ 3105 w 5274"/>
              <a:gd name="T77" fmla="*/ 938 h 4448"/>
              <a:gd name="T78" fmla="*/ 5005 w 5274"/>
              <a:gd name="T79" fmla="*/ 1519 h 4448"/>
              <a:gd name="T80" fmla="*/ 3284 w 5274"/>
              <a:gd name="T81" fmla="*/ 782 h 4448"/>
              <a:gd name="T82" fmla="*/ 3843 w 5274"/>
              <a:gd name="T83" fmla="*/ 290 h 4448"/>
              <a:gd name="T84" fmla="*/ 5005 w 5274"/>
              <a:gd name="T85" fmla="*/ 1519 h 4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274" h="4448">
                <a:moveTo>
                  <a:pt x="5184" y="1273"/>
                </a:moveTo>
                <a:lnTo>
                  <a:pt x="5184" y="1273"/>
                </a:lnTo>
                <a:cubicBezTo>
                  <a:pt x="3999" y="111"/>
                  <a:pt x="3999" y="111"/>
                  <a:pt x="3999" y="111"/>
                </a:cubicBezTo>
                <a:cubicBezTo>
                  <a:pt x="3888" y="0"/>
                  <a:pt x="3709" y="0"/>
                  <a:pt x="3597" y="111"/>
                </a:cubicBezTo>
                <a:cubicBezTo>
                  <a:pt x="3016" y="693"/>
                  <a:pt x="3016" y="693"/>
                  <a:pt x="3016" y="693"/>
                </a:cubicBezTo>
                <a:cubicBezTo>
                  <a:pt x="2614" y="1095"/>
                  <a:pt x="2614" y="1095"/>
                  <a:pt x="2614" y="1095"/>
                </a:cubicBezTo>
                <a:cubicBezTo>
                  <a:pt x="2279" y="782"/>
                  <a:pt x="2279" y="782"/>
                  <a:pt x="2279" y="782"/>
                </a:cubicBezTo>
                <a:cubicBezTo>
                  <a:pt x="2279" y="759"/>
                  <a:pt x="2279" y="759"/>
                  <a:pt x="2279" y="759"/>
                </a:cubicBezTo>
                <a:cubicBezTo>
                  <a:pt x="1698" y="179"/>
                  <a:pt x="1698" y="179"/>
                  <a:pt x="1698" y="179"/>
                </a:cubicBezTo>
                <a:cubicBezTo>
                  <a:pt x="1586" y="67"/>
                  <a:pt x="1385" y="67"/>
                  <a:pt x="1273" y="179"/>
                </a:cubicBezTo>
                <a:cubicBezTo>
                  <a:pt x="111" y="1341"/>
                  <a:pt x="111" y="1341"/>
                  <a:pt x="111" y="1341"/>
                </a:cubicBezTo>
                <a:cubicBezTo>
                  <a:pt x="0" y="1474"/>
                  <a:pt x="0" y="1676"/>
                  <a:pt x="111" y="1788"/>
                </a:cubicBezTo>
                <a:cubicBezTo>
                  <a:pt x="692" y="2368"/>
                  <a:pt x="692" y="2368"/>
                  <a:pt x="692" y="2368"/>
                </a:cubicBezTo>
                <a:cubicBezTo>
                  <a:pt x="715" y="2368"/>
                  <a:pt x="715" y="2368"/>
                  <a:pt x="715" y="2368"/>
                </a:cubicBezTo>
                <a:cubicBezTo>
                  <a:pt x="1251" y="2904"/>
                  <a:pt x="1251" y="2904"/>
                  <a:pt x="1251" y="2904"/>
                </a:cubicBezTo>
                <a:cubicBezTo>
                  <a:pt x="1228" y="2927"/>
                  <a:pt x="1228" y="2927"/>
                  <a:pt x="1228" y="2927"/>
                </a:cubicBezTo>
                <a:cubicBezTo>
                  <a:pt x="1206" y="2949"/>
                  <a:pt x="1206" y="2949"/>
                  <a:pt x="1206" y="2972"/>
                </a:cubicBezTo>
                <a:cubicBezTo>
                  <a:pt x="1139" y="3017"/>
                  <a:pt x="1117" y="3106"/>
                  <a:pt x="1117" y="3173"/>
                </a:cubicBezTo>
                <a:cubicBezTo>
                  <a:pt x="1117" y="3262"/>
                  <a:pt x="1139" y="3329"/>
                  <a:pt x="1206" y="3374"/>
                </a:cubicBezTo>
                <a:cubicBezTo>
                  <a:pt x="2145" y="4334"/>
                  <a:pt x="2145" y="4334"/>
                  <a:pt x="2145" y="4334"/>
                </a:cubicBezTo>
                <a:cubicBezTo>
                  <a:pt x="2189" y="4380"/>
                  <a:pt x="2279" y="4424"/>
                  <a:pt x="2346" y="4424"/>
                </a:cubicBezTo>
                <a:cubicBezTo>
                  <a:pt x="2435" y="4424"/>
                  <a:pt x="2503" y="4380"/>
                  <a:pt x="2547" y="4334"/>
                </a:cubicBezTo>
                <a:cubicBezTo>
                  <a:pt x="2614" y="4268"/>
                  <a:pt x="2614" y="4268"/>
                  <a:pt x="2614" y="4268"/>
                </a:cubicBezTo>
                <a:cubicBezTo>
                  <a:pt x="2703" y="4380"/>
                  <a:pt x="2703" y="4380"/>
                  <a:pt x="2703" y="4380"/>
                </a:cubicBezTo>
                <a:lnTo>
                  <a:pt x="2703" y="4380"/>
                </a:lnTo>
                <a:cubicBezTo>
                  <a:pt x="2748" y="4402"/>
                  <a:pt x="2815" y="4447"/>
                  <a:pt x="2882" y="4447"/>
                </a:cubicBezTo>
                <a:cubicBezTo>
                  <a:pt x="2949" y="4447"/>
                  <a:pt x="3016" y="4424"/>
                  <a:pt x="3083" y="4357"/>
                </a:cubicBezTo>
                <a:cubicBezTo>
                  <a:pt x="4022" y="3419"/>
                  <a:pt x="4022" y="3419"/>
                  <a:pt x="4022" y="3419"/>
                </a:cubicBezTo>
                <a:cubicBezTo>
                  <a:pt x="4178" y="3240"/>
                  <a:pt x="4134" y="3083"/>
                  <a:pt x="4044" y="2972"/>
                </a:cubicBezTo>
                <a:cubicBezTo>
                  <a:pt x="3977" y="2904"/>
                  <a:pt x="3977" y="2904"/>
                  <a:pt x="3977" y="2904"/>
                </a:cubicBezTo>
                <a:cubicBezTo>
                  <a:pt x="4603" y="2279"/>
                  <a:pt x="4603" y="2279"/>
                  <a:pt x="4603" y="2279"/>
                </a:cubicBezTo>
                <a:cubicBezTo>
                  <a:pt x="5184" y="1698"/>
                  <a:pt x="5184" y="1698"/>
                  <a:pt x="5184" y="1698"/>
                </a:cubicBezTo>
                <a:cubicBezTo>
                  <a:pt x="5228" y="1653"/>
                  <a:pt x="5273" y="1564"/>
                  <a:pt x="5273" y="1497"/>
                </a:cubicBezTo>
                <a:cubicBezTo>
                  <a:pt x="5251" y="1408"/>
                  <a:pt x="5228" y="1341"/>
                  <a:pt x="5184" y="1273"/>
                </a:cubicBezTo>
                <a:close/>
                <a:moveTo>
                  <a:pt x="290" y="1519"/>
                </a:moveTo>
                <a:lnTo>
                  <a:pt x="290" y="1519"/>
                </a:lnTo>
                <a:cubicBezTo>
                  <a:pt x="1452" y="357"/>
                  <a:pt x="1452" y="357"/>
                  <a:pt x="1452" y="357"/>
                </a:cubicBezTo>
                <a:cubicBezTo>
                  <a:pt x="1452" y="357"/>
                  <a:pt x="1474" y="335"/>
                  <a:pt x="1496" y="335"/>
                </a:cubicBezTo>
                <a:cubicBezTo>
                  <a:pt x="1519" y="335"/>
                  <a:pt x="1519" y="357"/>
                  <a:pt x="1541" y="357"/>
                </a:cubicBezTo>
                <a:cubicBezTo>
                  <a:pt x="2033" y="849"/>
                  <a:pt x="2033" y="849"/>
                  <a:pt x="2033" y="849"/>
                </a:cubicBezTo>
                <a:cubicBezTo>
                  <a:pt x="781" y="2100"/>
                  <a:pt x="781" y="2100"/>
                  <a:pt x="781" y="2100"/>
                </a:cubicBezTo>
                <a:cubicBezTo>
                  <a:pt x="290" y="1609"/>
                  <a:pt x="290" y="1609"/>
                  <a:pt x="290" y="1609"/>
                </a:cubicBezTo>
                <a:cubicBezTo>
                  <a:pt x="268" y="1587"/>
                  <a:pt x="268" y="1542"/>
                  <a:pt x="290" y="1519"/>
                </a:cubicBezTo>
                <a:close/>
                <a:moveTo>
                  <a:pt x="2346" y="4179"/>
                </a:moveTo>
                <a:lnTo>
                  <a:pt x="2346" y="4179"/>
                </a:lnTo>
                <a:cubicBezTo>
                  <a:pt x="2346" y="4179"/>
                  <a:pt x="2324" y="4179"/>
                  <a:pt x="2301" y="4156"/>
                </a:cubicBezTo>
                <a:cubicBezTo>
                  <a:pt x="1363" y="3218"/>
                  <a:pt x="1363" y="3218"/>
                  <a:pt x="1363" y="3218"/>
                </a:cubicBezTo>
                <a:cubicBezTo>
                  <a:pt x="1341" y="3195"/>
                  <a:pt x="1341" y="3173"/>
                  <a:pt x="1341" y="3173"/>
                </a:cubicBezTo>
                <a:cubicBezTo>
                  <a:pt x="1341" y="3173"/>
                  <a:pt x="1341" y="3150"/>
                  <a:pt x="1363" y="3150"/>
                </a:cubicBezTo>
                <a:cubicBezTo>
                  <a:pt x="1452" y="3039"/>
                  <a:pt x="1452" y="3039"/>
                  <a:pt x="1452" y="3039"/>
                </a:cubicBezTo>
                <a:cubicBezTo>
                  <a:pt x="1609" y="2882"/>
                  <a:pt x="1609" y="2882"/>
                  <a:pt x="1609" y="2882"/>
                </a:cubicBezTo>
                <a:cubicBezTo>
                  <a:pt x="1631" y="2882"/>
                  <a:pt x="1631" y="2882"/>
                  <a:pt x="1631" y="2882"/>
                </a:cubicBezTo>
                <a:cubicBezTo>
                  <a:pt x="1631" y="2882"/>
                  <a:pt x="1631" y="2882"/>
                  <a:pt x="1653" y="2882"/>
                </a:cubicBezTo>
                <a:lnTo>
                  <a:pt x="1675" y="2882"/>
                </a:lnTo>
                <a:cubicBezTo>
                  <a:pt x="2636" y="3843"/>
                  <a:pt x="2636" y="3843"/>
                  <a:pt x="2636" y="3843"/>
                </a:cubicBezTo>
                <a:cubicBezTo>
                  <a:pt x="2636" y="3865"/>
                  <a:pt x="2636" y="3888"/>
                  <a:pt x="2636" y="3910"/>
                </a:cubicBezTo>
                <a:cubicBezTo>
                  <a:pt x="2525" y="4022"/>
                  <a:pt x="2525" y="4022"/>
                  <a:pt x="2525" y="4022"/>
                </a:cubicBezTo>
                <a:cubicBezTo>
                  <a:pt x="2368" y="4156"/>
                  <a:pt x="2368" y="4156"/>
                  <a:pt x="2368" y="4156"/>
                </a:cubicBezTo>
                <a:cubicBezTo>
                  <a:pt x="2368" y="4179"/>
                  <a:pt x="2346" y="4179"/>
                  <a:pt x="2346" y="4179"/>
                </a:cubicBezTo>
                <a:close/>
                <a:moveTo>
                  <a:pt x="3843" y="3240"/>
                </a:moveTo>
                <a:lnTo>
                  <a:pt x="3843" y="3240"/>
                </a:lnTo>
                <a:cubicBezTo>
                  <a:pt x="2904" y="4179"/>
                  <a:pt x="2904" y="4179"/>
                  <a:pt x="2904" y="4179"/>
                </a:cubicBezTo>
                <a:cubicBezTo>
                  <a:pt x="2882" y="4201"/>
                  <a:pt x="2882" y="4201"/>
                  <a:pt x="2882" y="4201"/>
                </a:cubicBezTo>
                <a:cubicBezTo>
                  <a:pt x="2882" y="4201"/>
                  <a:pt x="2882" y="4201"/>
                  <a:pt x="2860" y="4179"/>
                </a:cubicBezTo>
                <a:cubicBezTo>
                  <a:pt x="2771" y="4111"/>
                  <a:pt x="2771" y="4111"/>
                  <a:pt x="2771" y="4111"/>
                </a:cubicBezTo>
                <a:cubicBezTo>
                  <a:pt x="2793" y="4089"/>
                  <a:pt x="2793" y="4089"/>
                  <a:pt x="2793" y="4089"/>
                </a:cubicBezTo>
                <a:cubicBezTo>
                  <a:pt x="2815" y="4066"/>
                  <a:pt x="2815" y="4066"/>
                  <a:pt x="2815" y="4066"/>
                </a:cubicBezTo>
                <a:cubicBezTo>
                  <a:pt x="2837" y="4044"/>
                  <a:pt x="2837" y="4044"/>
                  <a:pt x="2837" y="4044"/>
                </a:cubicBezTo>
                <a:cubicBezTo>
                  <a:pt x="2837" y="4022"/>
                  <a:pt x="2837" y="4022"/>
                  <a:pt x="2837" y="4022"/>
                </a:cubicBezTo>
                <a:cubicBezTo>
                  <a:pt x="2860" y="4000"/>
                  <a:pt x="2860" y="4000"/>
                  <a:pt x="2860" y="3977"/>
                </a:cubicBezTo>
                <a:cubicBezTo>
                  <a:pt x="2904" y="3888"/>
                  <a:pt x="2882" y="3754"/>
                  <a:pt x="2793" y="3664"/>
                </a:cubicBezTo>
                <a:cubicBezTo>
                  <a:pt x="1854" y="2703"/>
                  <a:pt x="1854" y="2703"/>
                  <a:pt x="1854" y="2703"/>
                </a:cubicBezTo>
                <a:cubicBezTo>
                  <a:pt x="1832" y="2703"/>
                  <a:pt x="1832" y="2681"/>
                  <a:pt x="1810" y="2681"/>
                </a:cubicBezTo>
                <a:cubicBezTo>
                  <a:pt x="1810" y="2659"/>
                  <a:pt x="1787" y="2659"/>
                  <a:pt x="1787" y="2659"/>
                </a:cubicBezTo>
                <a:cubicBezTo>
                  <a:pt x="1765" y="2659"/>
                  <a:pt x="1765" y="2659"/>
                  <a:pt x="1742" y="2636"/>
                </a:cubicBezTo>
                <a:lnTo>
                  <a:pt x="1742" y="2636"/>
                </a:lnTo>
                <a:cubicBezTo>
                  <a:pt x="1720" y="2636"/>
                  <a:pt x="1720" y="2636"/>
                  <a:pt x="1698" y="2636"/>
                </a:cubicBezTo>
                <a:cubicBezTo>
                  <a:pt x="1675" y="2636"/>
                  <a:pt x="1675" y="2636"/>
                  <a:pt x="1675" y="2636"/>
                </a:cubicBezTo>
                <a:cubicBezTo>
                  <a:pt x="1675" y="2636"/>
                  <a:pt x="1653" y="2636"/>
                  <a:pt x="1631" y="2636"/>
                </a:cubicBezTo>
                <a:cubicBezTo>
                  <a:pt x="1586" y="2636"/>
                  <a:pt x="1586" y="2636"/>
                  <a:pt x="1586" y="2636"/>
                </a:cubicBezTo>
                <a:cubicBezTo>
                  <a:pt x="1564" y="2636"/>
                  <a:pt x="1541" y="2636"/>
                  <a:pt x="1541" y="2636"/>
                </a:cubicBezTo>
                <a:cubicBezTo>
                  <a:pt x="1519" y="2636"/>
                  <a:pt x="1519" y="2636"/>
                  <a:pt x="1519" y="2636"/>
                </a:cubicBezTo>
                <a:cubicBezTo>
                  <a:pt x="1496" y="2659"/>
                  <a:pt x="1452" y="2681"/>
                  <a:pt x="1430" y="2703"/>
                </a:cubicBezTo>
                <a:cubicBezTo>
                  <a:pt x="1407" y="2726"/>
                  <a:pt x="1407" y="2726"/>
                  <a:pt x="1407" y="2726"/>
                </a:cubicBezTo>
                <a:cubicBezTo>
                  <a:pt x="960" y="2257"/>
                  <a:pt x="960" y="2257"/>
                  <a:pt x="960" y="2257"/>
                </a:cubicBezTo>
                <a:cubicBezTo>
                  <a:pt x="2211" y="1027"/>
                  <a:pt x="2211" y="1027"/>
                  <a:pt x="2211" y="1027"/>
                </a:cubicBezTo>
                <a:cubicBezTo>
                  <a:pt x="2435" y="1273"/>
                  <a:pt x="2435" y="1273"/>
                  <a:pt x="2435" y="1273"/>
                </a:cubicBezTo>
                <a:cubicBezTo>
                  <a:pt x="1787" y="1921"/>
                  <a:pt x="1787" y="1921"/>
                  <a:pt x="1787" y="1921"/>
                </a:cubicBezTo>
                <a:cubicBezTo>
                  <a:pt x="1698" y="2011"/>
                  <a:pt x="1653" y="2167"/>
                  <a:pt x="1787" y="2302"/>
                </a:cubicBezTo>
                <a:cubicBezTo>
                  <a:pt x="2033" y="2547"/>
                  <a:pt x="2033" y="2547"/>
                  <a:pt x="2033" y="2547"/>
                </a:cubicBezTo>
                <a:cubicBezTo>
                  <a:pt x="2056" y="2570"/>
                  <a:pt x="2056" y="2570"/>
                  <a:pt x="2078" y="2570"/>
                </a:cubicBezTo>
                <a:cubicBezTo>
                  <a:pt x="2122" y="2614"/>
                  <a:pt x="2167" y="2614"/>
                  <a:pt x="2211" y="2614"/>
                </a:cubicBezTo>
                <a:cubicBezTo>
                  <a:pt x="2234" y="2614"/>
                  <a:pt x="2234" y="2614"/>
                  <a:pt x="2257" y="2614"/>
                </a:cubicBezTo>
                <a:lnTo>
                  <a:pt x="2257" y="2614"/>
                </a:lnTo>
                <a:cubicBezTo>
                  <a:pt x="2279" y="2614"/>
                  <a:pt x="2279" y="2614"/>
                  <a:pt x="2301" y="2592"/>
                </a:cubicBezTo>
                <a:lnTo>
                  <a:pt x="2301" y="2592"/>
                </a:lnTo>
                <a:cubicBezTo>
                  <a:pt x="2324" y="2592"/>
                  <a:pt x="2346" y="2592"/>
                  <a:pt x="2346" y="2570"/>
                </a:cubicBezTo>
                <a:lnTo>
                  <a:pt x="2346" y="2570"/>
                </a:lnTo>
                <a:cubicBezTo>
                  <a:pt x="2368" y="2570"/>
                  <a:pt x="2390" y="2547"/>
                  <a:pt x="2390" y="2547"/>
                </a:cubicBezTo>
                <a:cubicBezTo>
                  <a:pt x="2815" y="2100"/>
                  <a:pt x="2815" y="2100"/>
                  <a:pt x="2815" y="2100"/>
                </a:cubicBezTo>
                <a:cubicBezTo>
                  <a:pt x="3843" y="3128"/>
                  <a:pt x="3843" y="3128"/>
                  <a:pt x="3843" y="3128"/>
                </a:cubicBezTo>
                <a:cubicBezTo>
                  <a:pt x="3865" y="3150"/>
                  <a:pt x="3865" y="3150"/>
                  <a:pt x="3865" y="3150"/>
                </a:cubicBezTo>
                <a:cubicBezTo>
                  <a:pt x="3888" y="3173"/>
                  <a:pt x="3888" y="3173"/>
                  <a:pt x="3843" y="3240"/>
                </a:cubicBezTo>
                <a:close/>
                <a:moveTo>
                  <a:pt x="3798" y="2726"/>
                </a:moveTo>
                <a:lnTo>
                  <a:pt x="3798" y="2726"/>
                </a:lnTo>
                <a:cubicBezTo>
                  <a:pt x="2994" y="1944"/>
                  <a:pt x="2994" y="1944"/>
                  <a:pt x="2994" y="1944"/>
                </a:cubicBezTo>
                <a:cubicBezTo>
                  <a:pt x="3105" y="1832"/>
                  <a:pt x="3105" y="1832"/>
                  <a:pt x="3105" y="1832"/>
                </a:cubicBezTo>
                <a:cubicBezTo>
                  <a:pt x="3150" y="1810"/>
                  <a:pt x="3150" y="1765"/>
                  <a:pt x="3150" y="1742"/>
                </a:cubicBezTo>
                <a:cubicBezTo>
                  <a:pt x="3150" y="1698"/>
                  <a:pt x="3128" y="1676"/>
                  <a:pt x="3105" y="1653"/>
                </a:cubicBezTo>
                <a:cubicBezTo>
                  <a:pt x="3061" y="1609"/>
                  <a:pt x="2994" y="1609"/>
                  <a:pt x="2949" y="1653"/>
                </a:cubicBezTo>
                <a:cubicBezTo>
                  <a:pt x="2748" y="1855"/>
                  <a:pt x="2748" y="1855"/>
                  <a:pt x="2748" y="1855"/>
                </a:cubicBezTo>
                <a:cubicBezTo>
                  <a:pt x="2234" y="2368"/>
                  <a:pt x="2234" y="2368"/>
                  <a:pt x="2234" y="2368"/>
                </a:cubicBezTo>
                <a:cubicBezTo>
                  <a:pt x="2234" y="2368"/>
                  <a:pt x="2211" y="2368"/>
                  <a:pt x="2211" y="2391"/>
                </a:cubicBezTo>
                <a:cubicBezTo>
                  <a:pt x="1966" y="2123"/>
                  <a:pt x="1966" y="2123"/>
                  <a:pt x="1966" y="2123"/>
                </a:cubicBezTo>
                <a:cubicBezTo>
                  <a:pt x="1943" y="2123"/>
                  <a:pt x="1943" y="2123"/>
                  <a:pt x="1943" y="2100"/>
                </a:cubicBezTo>
                <a:lnTo>
                  <a:pt x="1966" y="2100"/>
                </a:lnTo>
                <a:cubicBezTo>
                  <a:pt x="3105" y="938"/>
                  <a:pt x="3105" y="938"/>
                  <a:pt x="3105" y="938"/>
                </a:cubicBezTo>
                <a:cubicBezTo>
                  <a:pt x="4357" y="2167"/>
                  <a:pt x="4357" y="2167"/>
                  <a:pt x="4357" y="2167"/>
                </a:cubicBezTo>
                <a:lnTo>
                  <a:pt x="3798" y="2726"/>
                </a:lnTo>
                <a:close/>
                <a:moveTo>
                  <a:pt x="5005" y="1519"/>
                </a:moveTo>
                <a:lnTo>
                  <a:pt x="5005" y="1519"/>
                </a:lnTo>
                <a:cubicBezTo>
                  <a:pt x="4513" y="2011"/>
                  <a:pt x="4513" y="2011"/>
                  <a:pt x="4513" y="2011"/>
                </a:cubicBezTo>
                <a:cubicBezTo>
                  <a:pt x="3284" y="782"/>
                  <a:pt x="3284" y="782"/>
                  <a:pt x="3284" y="782"/>
                </a:cubicBezTo>
                <a:cubicBezTo>
                  <a:pt x="3753" y="290"/>
                  <a:pt x="3753" y="290"/>
                  <a:pt x="3753" y="290"/>
                </a:cubicBezTo>
                <a:cubicBezTo>
                  <a:pt x="3776" y="268"/>
                  <a:pt x="3798" y="268"/>
                  <a:pt x="3798" y="268"/>
                </a:cubicBezTo>
                <a:cubicBezTo>
                  <a:pt x="3820" y="268"/>
                  <a:pt x="3820" y="268"/>
                  <a:pt x="3843" y="290"/>
                </a:cubicBezTo>
                <a:cubicBezTo>
                  <a:pt x="5005" y="1452"/>
                  <a:pt x="5005" y="1452"/>
                  <a:pt x="5005" y="1452"/>
                </a:cubicBezTo>
                <a:cubicBezTo>
                  <a:pt x="5027" y="1474"/>
                  <a:pt x="5027" y="1474"/>
                  <a:pt x="5027" y="1497"/>
                </a:cubicBezTo>
                <a:cubicBezTo>
                  <a:pt x="5005" y="1497"/>
                  <a:pt x="5005" y="1519"/>
                  <a:pt x="5005" y="1519"/>
                </a:cubicBezTo>
                <a:close/>
                <a:moveTo>
                  <a:pt x="5005" y="1519"/>
                </a:moveTo>
                <a:lnTo>
                  <a:pt x="5005" y="151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Freeform 1"/>
          <p:cNvSpPr>
            <a:spLocks noChangeArrowheads="1"/>
          </p:cNvSpPr>
          <p:nvPr userDrawn="1"/>
        </p:nvSpPr>
        <p:spPr bwMode="auto">
          <a:xfrm>
            <a:off x="4066460" y="2083779"/>
            <a:ext cx="906188" cy="906186"/>
          </a:xfrm>
          <a:custGeom>
            <a:avLst/>
            <a:gdLst>
              <a:gd name="T0" fmla="*/ 4290 w 4649"/>
              <a:gd name="T1" fmla="*/ 0 h 4648"/>
              <a:gd name="T2" fmla="*/ 1542 w 4649"/>
              <a:gd name="T3" fmla="*/ 357 h 4648"/>
              <a:gd name="T4" fmla="*/ 358 w 4649"/>
              <a:gd name="T5" fmla="*/ 1519 h 4648"/>
              <a:gd name="T6" fmla="*/ 0 w 4649"/>
              <a:gd name="T7" fmla="*/ 4267 h 4648"/>
              <a:gd name="T8" fmla="*/ 2748 w 4649"/>
              <a:gd name="T9" fmla="*/ 4647 h 4648"/>
              <a:gd name="T10" fmla="*/ 3128 w 4649"/>
              <a:gd name="T11" fmla="*/ 3128 h 4648"/>
              <a:gd name="T12" fmla="*/ 4648 w 4649"/>
              <a:gd name="T13" fmla="*/ 2748 h 4648"/>
              <a:gd name="T14" fmla="*/ 4290 w 4649"/>
              <a:gd name="T15" fmla="*/ 0 h 4648"/>
              <a:gd name="T16" fmla="*/ 2748 w 4649"/>
              <a:gd name="T17" fmla="*/ 1519 h 4648"/>
              <a:gd name="T18" fmla="*/ 2413 w 4649"/>
              <a:gd name="T19" fmla="*/ 894 h 4648"/>
              <a:gd name="T20" fmla="*/ 3754 w 4649"/>
              <a:gd name="T21" fmla="*/ 2234 h 4648"/>
              <a:gd name="T22" fmla="*/ 3128 w 4649"/>
              <a:gd name="T23" fmla="*/ 1899 h 4648"/>
              <a:gd name="T24" fmla="*/ 1899 w 4649"/>
              <a:gd name="T25" fmla="*/ 3128 h 4648"/>
              <a:gd name="T26" fmla="*/ 2235 w 4649"/>
              <a:gd name="T27" fmla="*/ 3128 h 4648"/>
              <a:gd name="T28" fmla="*/ 894 w 4649"/>
              <a:gd name="T29" fmla="*/ 3754 h 4648"/>
              <a:gd name="T30" fmla="*/ 1542 w 4649"/>
              <a:gd name="T31" fmla="*/ 2413 h 4648"/>
              <a:gd name="T32" fmla="*/ 1899 w 4649"/>
              <a:gd name="T33" fmla="*/ 3128 h 4648"/>
              <a:gd name="T34" fmla="*/ 2905 w 4649"/>
              <a:gd name="T35" fmla="*/ 4267 h 4648"/>
              <a:gd name="T36" fmla="*/ 358 w 4649"/>
              <a:gd name="T37" fmla="*/ 4446 h 4648"/>
              <a:gd name="T38" fmla="*/ 201 w 4649"/>
              <a:gd name="T39" fmla="*/ 1899 h 4648"/>
              <a:gd name="T40" fmla="*/ 1542 w 4649"/>
              <a:gd name="T41" fmla="*/ 1720 h 4648"/>
              <a:gd name="T42" fmla="*/ 872 w 4649"/>
              <a:gd name="T43" fmla="*/ 2211 h 4648"/>
              <a:gd name="T44" fmla="*/ 670 w 4649"/>
              <a:gd name="T45" fmla="*/ 3754 h 4648"/>
              <a:gd name="T46" fmla="*/ 2235 w 4649"/>
              <a:gd name="T47" fmla="*/ 3955 h 4648"/>
              <a:gd name="T48" fmla="*/ 2436 w 4649"/>
              <a:gd name="T49" fmla="*/ 1720 h 4648"/>
              <a:gd name="T50" fmla="*/ 2905 w 4649"/>
              <a:gd name="T51" fmla="*/ 1899 h 4648"/>
              <a:gd name="T52" fmla="*/ 4447 w 4649"/>
              <a:gd name="T53" fmla="*/ 2748 h 4648"/>
              <a:gd name="T54" fmla="*/ 4290 w 4649"/>
              <a:gd name="T55" fmla="*/ 2904 h 4648"/>
              <a:gd name="T56" fmla="*/ 3128 w 4649"/>
              <a:gd name="T57" fmla="*/ 2435 h 4648"/>
              <a:gd name="T58" fmla="*/ 3977 w 4649"/>
              <a:gd name="T59" fmla="*/ 2234 h 4648"/>
              <a:gd name="T60" fmla="*/ 3776 w 4649"/>
              <a:gd name="T61" fmla="*/ 670 h 4648"/>
              <a:gd name="T62" fmla="*/ 2212 w 4649"/>
              <a:gd name="T63" fmla="*/ 871 h 4648"/>
              <a:gd name="T64" fmla="*/ 2235 w 4649"/>
              <a:gd name="T65" fmla="*/ 2301 h 4648"/>
              <a:gd name="T66" fmla="*/ 1899 w 4649"/>
              <a:gd name="T67" fmla="*/ 2904 h 4648"/>
              <a:gd name="T68" fmla="*/ 1743 w 4649"/>
              <a:gd name="T69" fmla="*/ 357 h 4648"/>
              <a:gd name="T70" fmla="*/ 4290 w 4649"/>
              <a:gd name="T71" fmla="*/ 201 h 4648"/>
              <a:gd name="T72" fmla="*/ 4447 w 4649"/>
              <a:gd name="T73" fmla="*/ 2748 h 4648"/>
              <a:gd name="T74" fmla="*/ 4447 w 4649"/>
              <a:gd name="T75" fmla="*/ 2748 h 4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649" h="4648">
                <a:moveTo>
                  <a:pt x="4290" y="0"/>
                </a:moveTo>
                <a:lnTo>
                  <a:pt x="4290" y="0"/>
                </a:lnTo>
                <a:cubicBezTo>
                  <a:pt x="1899" y="0"/>
                  <a:pt x="1899" y="0"/>
                  <a:pt x="1899" y="0"/>
                </a:cubicBezTo>
                <a:cubicBezTo>
                  <a:pt x="1698" y="0"/>
                  <a:pt x="1542" y="156"/>
                  <a:pt x="1542" y="357"/>
                </a:cubicBezTo>
                <a:cubicBezTo>
                  <a:pt x="1542" y="1519"/>
                  <a:pt x="1542" y="1519"/>
                  <a:pt x="1542" y="1519"/>
                </a:cubicBezTo>
                <a:cubicBezTo>
                  <a:pt x="358" y="1519"/>
                  <a:pt x="358" y="1519"/>
                  <a:pt x="358" y="1519"/>
                </a:cubicBezTo>
                <a:cubicBezTo>
                  <a:pt x="157" y="1519"/>
                  <a:pt x="0" y="1698"/>
                  <a:pt x="0" y="1899"/>
                </a:cubicBezTo>
                <a:cubicBezTo>
                  <a:pt x="0" y="4267"/>
                  <a:pt x="0" y="4267"/>
                  <a:pt x="0" y="4267"/>
                </a:cubicBezTo>
                <a:cubicBezTo>
                  <a:pt x="0" y="4491"/>
                  <a:pt x="157" y="4647"/>
                  <a:pt x="358" y="4647"/>
                </a:cubicBezTo>
                <a:cubicBezTo>
                  <a:pt x="2748" y="4647"/>
                  <a:pt x="2748" y="4647"/>
                  <a:pt x="2748" y="4647"/>
                </a:cubicBezTo>
                <a:cubicBezTo>
                  <a:pt x="2950" y="4647"/>
                  <a:pt x="3128" y="4491"/>
                  <a:pt x="3128" y="4267"/>
                </a:cubicBezTo>
                <a:cubicBezTo>
                  <a:pt x="3128" y="3128"/>
                  <a:pt x="3128" y="3128"/>
                  <a:pt x="3128" y="3128"/>
                </a:cubicBezTo>
                <a:cubicBezTo>
                  <a:pt x="4290" y="3128"/>
                  <a:pt x="4290" y="3128"/>
                  <a:pt x="4290" y="3128"/>
                </a:cubicBezTo>
                <a:cubicBezTo>
                  <a:pt x="4491" y="3128"/>
                  <a:pt x="4648" y="2949"/>
                  <a:pt x="4648" y="2748"/>
                </a:cubicBezTo>
                <a:cubicBezTo>
                  <a:pt x="4648" y="357"/>
                  <a:pt x="4648" y="357"/>
                  <a:pt x="4648" y="357"/>
                </a:cubicBezTo>
                <a:cubicBezTo>
                  <a:pt x="4648" y="156"/>
                  <a:pt x="4491" y="0"/>
                  <a:pt x="4290" y="0"/>
                </a:cubicBezTo>
                <a:close/>
                <a:moveTo>
                  <a:pt x="2748" y="1519"/>
                </a:moveTo>
                <a:lnTo>
                  <a:pt x="2748" y="1519"/>
                </a:lnTo>
                <a:cubicBezTo>
                  <a:pt x="2413" y="1519"/>
                  <a:pt x="2413" y="1519"/>
                  <a:pt x="2413" y="1519"/>
                </a:cubicBezTo>
                <a:cubicBezTo>
                  <a:pt x="2413" y="894"/>
                  <a:pt x="2413" y="894"/>
                  <a:pt x="2413" y="894"/>
                </a:cubicBezTo>
                <a:cubicBezTo>
                  <a:pt x="3754" y="894"/>
                  <a:pt x="3754" y="894"/>
                  <a:pt x="3754" y="894"/>
                </a:cubicBezTo>
                <a:cubicBezTo>
                  <a:pt x="3754" y="2234"/>
                  <a:pt x="3754" y="2234"/>
                  <a:pt x="3754" y="2234"/>
                </a:cubicBezTo>
                <a:cubicBezTo>
                  <a:pt x="3128" y="2234"/>
                  <a:pt x="3128" y="2234"/>
                  <a:pt x="3128" y="2234"/>
                </a:cubicBezTo>
                <a:cubicBezTo>
                  <a:pt x="3128" y="1899"/>
                  <a:pt x="3128" y="1899"/>
                  <a:pt x="3128" y="1899"/>
                </a:cubicBezTo>
                <a:cubicBezTo>
                  <a:pt x="3128" y="1698"/>
                  <a:pt x="2950" y="1519"/>
                  <a:pt x="2748" y="1519"/>
                </a:cubicBezTo>
                <a:close/>
                <a:moveTo>
                  <a:pt x="1899" y="3128"/>
                </a:moveTo>
                <a:lnTo>
                  <a:pt x="1899" y="3128"/>
                </a:lnTo>
                <a:cubicBezTo>
                  <a:pt x="2235" y="3128"/>
                  <a:pt x="2235" y="3128"/>
                  <a:pt x="2235" y="3128"/>
                </a:cubicBezTo>
                <a:cubicBezTo>
                  <a:pt x="2235" y="3754"/>
                  <a:pt x="2235" y="3754"/>
                  <a:pt x="2235" y="3754"/>
                </a:cubicBezTo>
                <a:cubicBezTo>
                  <a:pt x="894" y="3754"/>
                  <a:pt x="894" y="3754"/>
                  <a:pt x="894" y="3754"/>
                </a:cubicBezTo>
                <a:cubicBezTo>
                  <a:pt x="894" y="2413"/>
                  <a:pt x="894" y="2413"/>
                  <a:pt x="894" y="2413"/>
                </a:cubicBezTo>
                <a:cubicBezTo>
                  <a:pt x="1542" y="2413"/>
                  <a:pt x="1542" y="2413"/>
                  <a:pt x="1542" y="2413"/>
                </a:cubicBezTo>
                <a:cubicBezTo>
                  <a:pt x="1542" y="2748"/>
                  <a:pt x="1542" y="2748"/>
                  <a:pt x="1542" y="2748"/>
                </a:cubicBezTo>
                <a:cubicBezTo>
                  <a:pt x="1542" y="2949"/>
                  <a:pt x="1698" y="3128"/>
                  <a:pt x="1899" y="3128"/>
                </a:cubicBezTo>
                <a:close/>
                <a:moveTo>
                  <a:pt x="2905" y="4267"/>
                </a:moveTo>
                <a:lnTo>
                  <a:pt x="2905" y="4267"/>
                </a:lnTo>
                <a:cubicBezTo>
                  <a:pt x="2905" y="4356"/>
                  <a:pt x="2837" y="4446"/>
                  <a:pt x="2748" y="4446"/>
                </a:cubicBezTo>
                <a:cubicBezTo>
                  <a:pt x="358" y="4446"/>
                  <a:pt x="358" y="4446"/>
                  <a:pt x="358" y="4446"/>
                </a:cubicBezTo>
                <a:cubicBezTo>
                  <a:pt x="290" y="4446"/>
                  <a:pt x="201" y="4356"/>
                  <a:pt x="201" y="4267"/>
                </a:cubicBezTo>
                <a:cubicBezTo>
                  <a:pt x="201" y="1899"/>
                  <a:pt x="201" y="1899"/>
                  <a:pt x="201" y="1899"/>
                </a:cubicBezTo>
                <a:cubicBezTo>
                  <a:pt x="201" y="1809"/>
                  <a:pt x="268" y="1720"/>
                  <a:pt x="358" y="1720"/>
                </a:cubicBezTo>
                <a:cubicBezTo>
                  <a:pt x="1542" y="1720"/>
                  <a:pt x="1542" y="1720"/>
                  <a:pt x="1542" y="1720"/>
                </a:cubicBezTo>
                <a:cubicBezTo>
                  <a:pt x="1542" y="2211"/>
                  <a:pt x="1542" y="2211"/>
                  <a:pt x="1542" y="2211"/>
                </a:cubicBezTo>
                <a:cubicBezTo>
                  <a:pt x="872" y="2211"/>
                  <a:pt x="872" y="2211"/>
                  <a:pt x="872" y="2211"/>
                </a:cubicBezTo>
                <a:cubicBezTo>
                  <a:pt x="759" y="2211"/>
                  <a:pt x="670" y="2301"/>
                  <a:pt x="670" y="2413"/>
                </a:cubicBezTo>
                <a:cubicBezTo>
                  <a:pt x="670" y="3754"/>
                  <a:pt x="670" y="3754"/>
                  <a:pt x="670" y="3754"/>
                </a:cubicBezTo>
                <a:cubicBezTo>
                  <a:pt x="670" y="3865"/>
                  <a:pt x="759" y="3955"/>
                  <a:pt x="872" y="3955"/>
                </a:cubicBezTo>
                <a:cubicBezTo>
                  <a:pt x="2235" y="3955"/>
                  <a:pt x="2235" y="3955"/>
                  <a:pt x="2235" y="3955"/>
                </a:cubicBezTo>
                <a:cubicBezTo>
                  <a:pt x="2346" y="3955"/>
                  <a:pt x="2436" y="3865"/>
                  <a:pt x="2436" y="3754"/>
                </a:cubicBezTo>
                <a:cubicBezTo>
                  <a:pt x="2436" y="1720"/>
                  <a:pt x="2436" y="1720"/>
                  <a:pt x="2436" y="1720"/>
                </a:cubicBezTo>
                <a:cubicBezTo>
                  <a:pt x="2748" y="1720"/>
                  <a:pt x="2748" y="1720"/>
                  <a:pt x="2748" y="1720"/>
                </a:cubicBezTo>
                <a:cubicBezTo>
                  <a:pt x="2837" y="1720"/>
                  <a:pt x="2905" y="1809"/>
                  <a:pt x="2905" y="1899"/>
                </a:cubicBezTo>
                <a:cubicBezTo>
                  <a:pt x="2905" y="4267"/>
                  <a:pt x="2905" y="4267"/>
                  <a:pt x="2905" y="4267"/>
                </a:cubicBezTo>
                <a:close/>
                <a:moveTo>
                  <a:pt x="4447" y="2748"/>
                </a:moveTo>
                <a:lnTo>
                  <a:pt x="4447" y="2748"/>
                </a:lnTo>
                <a:cubicBezTo>
                  <a:pt x="4447" y="2837"/>
                  <a:pt x="4380" y="2904"/>
                  <a:pt x="4290" y="2904"/>
                </a:cubicBezTo>
                <a:cubicBezTo>
                  <a:pt x="3128" y="2904"/>
                  <a:pt x="3128" y="2904"/>
                  <a:pt x="3128" y="2904"/>
                </a:cubicBezTo>
                <a:cubicBezTo>
                  <a:pt x="3128" y="2435"/>
                  <a:pt x="3128" y="2435"/>
                  <a:pt x="3128" y="2435"/>
                </a:cubicBezTo>
                <a:cubicBezTo>
                  <a:pt x="3776" y="2435"/>
                  <a:pt x="3776" y="2435"/>
                  <a:pt x="3776" y="2435"/>
                </a:cubicBezTo>
                <a:cubicBezTo>
                  <a:pt x="3888" y="2435"/>
                  <a:pt x="3977" y="2346"/>
                  <a:pt x="3977" y="2234"/>
                </a:cubicBezTo>
                <a:cubicBezTo>
                  <a:pt x="3977" y="871"/>
                  <a:pt x="3977" y="871"/>
                  <a:pt x="3977" y="871"/>
                </a:cubicBezTo>
                <a:cubicBezTo>
                  <a:pt x="3977" y="759"/>
                  <a:pt x="3888" y="670"/>
                  <a:pt x="3776" y="670"/>
                </a:cubicBezTo>
                <a:cubicBezTo>
                  <a:pt x="2413" y="670"/>
                  <a:pt x="2413" y="670"/>
                  <a:pt x="2413" y="670"/>
                </a:cubicBezTo>
                <a:cubicBezTo>
                  <a:pt x="2302" y="670"/>
                  <a:pt x="2212" y="759"/>
                  <a:pt x="2212" y="871"/>
                </a:cubicBezTo>
                <a:cubicBezTo>
                  <a:pt x="2212" y="2234"/>
                  <a:pt x="2212" y="2234"/>
                  <a:pt x="2212" y="2234"/>
                </a:cubicBezTo>
                <a:cubicBezTo>
                  <a:pt x="2212" y="2256"/>
                  <a:pt x="2212" y="2279"/>
                  <a:pt x="2235" y="2301"/>
                </a:cubicBezTo>
                <a:cubicBezTo>
                  <a:pt x="2235" y="2904"/>
                  <a:pt x="2235" y="2904"/>
                  <a:pt x="2235" y="2904"/>
                </a:cubicBezTo>
                <a:cubicBezTo>
                  <a:pt x="1899" y="2904"/>
                  <a:pt x="1899" y="2904"/>
                  <a:pt x="1899" y="2904"/>
                </a:cubicBezTo>
                <a:cubicBezTo>
                  <a:pt x="1810" y="2904"/>
                  <a:pt x="1743" y="2837"/>
                  <a:pt x="1743" y="2748"/>
                </a:cubicBezTo>
                <a:cubicBezTo>
                  <a:pt x="1743" y="357"/>
                  <a:pt x="1743" y="357"/>
                  <a:pt x="1743" y="357"/>
                </a:cubicBezTo>
                <a:cubicBezTo>
                  <a:pt x="1743" y="268"/>
                  <a:pt x="1810" y="201"/>
                  <a:pt x="1899" y="201"/>
                </a:cubicBezTo>
                <a:cubicBezTo>
                  <a:pt x="4290" y="201"/>
                  <a:pt x="4290" y="201"/>
                  <a:pt x="4290" y="201"/>
                </a:cubicBezTo>
                <a:cubicBezTo>
                  <a:pt x="4380" y="201"/>
                  <a:pt x="4447" y="268"/>
                  <a:pt x="4447" y="357"/>
                </a:cubicBezTo>
                <a:lnTo>
                  <a:pt x="4447" y="2748"/>
                </a:lnTo>
                <a:close/>
                <a:moveTo>
                  <a:pt x="4447" y="2748"/>
                </a:moveTo>
                <a:lnTo>
                  <a:pt x="4447" y="27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n-US" smtClean="0"/>
              <a:t> </a:t>
            </a:r>
            <a:endParaRPr lang="en-US"/>
          </a:p>
        </p:txBody>
      </p:sp>
      <p:sp>
        <p:nvSpPr>
          <p:cNvPr id="38" name="Freeform 19"/>
          <p:cNvSpPr>
            <a:spLocks noChangeArrowheads="1"/>
          </p:cNvSpPr>
          <p:nvPr userDrawn="1"/>
        </p:nvSpPr>
        <p:spPr bwMode="auto">
          <a:xfrm>
            <a:off x="6887049" y="2146322"/>
            <a:ext cx="896248" cy="860890"/>
          </a:xfrm>
          <a:custGeom>
            <a:avLst/>
            <a:gdLst>
              <a:gd name="T0" fmla="*/ 5117 w 5140"/>
              <a:gd name="T1" fmla="*/ 1005 h 4939"/>
              <a:gd name="T2" fmla="*/ 4871 w 5140"/>
              <a:gd name="T3" fmla="*/ 380 h 4939"/>
              <a:gd name="T4" fmla="*/ 4111 w 5140"/>
              <a:gd name="T5" fmla="*/ 223 h 4939"/>
              <a:gd name="T6" fmla="*/ 1184 w 5140"/>
              <a:gd name="T7" fmla="*/ 0 h 4939"/>
              <a:gd name="T8" fmla="*/ 960 w 5140"/>
              <a:gd name="T9" fmla="*/ 380 h 4939"/>
              <a:gd name="T10" fmla="*/ 44 w 5140"/>
              <a:gd name="T11" fmla="*/ 626 h 4939"/>
              <a:gd name="T12" fmla="*/ 1049 w 5140"/>
              <a:gd name="T13" fmla="*/ 2279 h 4939"/>
              <a:gd name="T14" fmla="*/ 2100 w 5140"/>
              <a:gd name="T15" fmla="*/ 3888 h 4939"/>
              <a:gd name="T16" fmla="*/ 1251 w 5140"/>
              <a:gd name="T17" fmla="*/ 4290 h 4939"/>
              <a:gd name="T18" fmla="*/ 1049 w 5140"/>
              <a:gd name="T19" fmla="*/ 4715 h 4939"/>
              <a:gd name="T20" fmla="*/ 3776 w 5140"/>
              <a:gd name="T21" fmla="*/ 4938 h 4939"/>
              <a:gd name="T22" fmla="*/ 4022 w 5140"/>
              <a:gd name="T23" fmla="*/ 4580 h 4939"/>
              <a:gd name="T24" fmla="*/ 3820 w 5140"/>
              <a:gd name="T25" fmla="*/ 4290 h 4939"/>
              <a:gd name="T26" fmla="*/ 2994 w 5140"/>
              <a:gd name="T27" fmla="*/ 3240 h 4939"/>
              <a:gd name="T28" fmla="*/ 4849 w 5140"/>
              <a:gd name="T29" fmla="*/ 1877 h 4939"/>
              <a:gd name="T30" fmla="*/ 1005 w 5140"/>
              <a:gd name="T31" fmla="*/ 2033 h 4939"/>
              <a:gd name="T32" fmla="*/ 268 w 5140"/>
              <a:gd name="T33" fmla="*/ 1027 h 4939"/>
              <a:gd name="T34" fmla="*/ 960 w 5140"/>
              <a:gd name="T35" fmla="*/ 626 h 4939"/>
              <a:gd name="T36" fmla="*/ 983 w 5140"/>
              <a:gd name="T37" fmla="*/ 1877 h 4939"/>
              <a:gd name="T38" fmla="*/ 1005 w 5140"/>
              <a:gd name="T39" fmla="*/ 2033 h 4939"/>
              <a:gd name="T40" fmla="*/ 3776 w 5140"/>
              <a:gd name="T41" fmla="*/ 4580 h 4939"/>
              <a:gd name="T42" fmla="*/ 1295 w 5140"/>
              <a:gd name="T43" fmla="*/ 4692 h 4939"/>
              <a:gd name="T44" fmla="*/ 1363 w 5140"/>
              <a:gd name="T45" fmla="*/ 4513 h 4939"/>
              <a:gd name="T46" fmla="*/ 2860 w 5140"/>
              <a:gd name="T47" fmla="*/ 4089 h 4939"/>
              <a:gd name="T48" fmla="*/ 3776 w 5140"/>
              <a:gd name="T49" fmla="*/ 4580 h 4939"/>
              <a:gd name="T50" fmla="*/ 2748 w 5140"/>
              <a:gd name="T51" fmla="*/ 3329 h 4939"/>
              <a:gd name="T52" fmla="*/ 2324 w 5140"/>
              <a:gd name="T53" fmla="*/ 3865 h 4939"/>
              <a:gd name="T54" fmla="*/ 2748 w 5140"/>
              <a:gd name="T55" fmla="*/ 3329 h 4939"/>
              <a:gd name="T56" fmla="*/ 2547 w 5140"/>
              <a:gd name="T57" fmla="*/ 3083 h 4939"/>
              <a:gd name="T58" fmla="*/ 1228 w 5140"/>
              <a:gd name="T59" fmla="*/ 2056 h 4939"/>
              <a:gd name="T60" fmla="*/ 1206 w 5140"/>
              <a:gd name="T61" fmla="*/ 1855 h 4939"/>
              <a:gd name="T62" fmla="*/ 1206 w 5140"/>
              <a:gd name="T63" fmla="*/ 223 h 4939"/>
              <a:gd name="T64" fmla="*/ 3865 w 5140"/>
              <a:gd name="T65" fmla="*/ 1742 h 4939"/>
              <a:gd name="T66" fmla="*/ 3865 w 5140"/>
              <a:gd name="T67" fmla="*/ 1855 h 4939"/>
              <a:gd name="T68" fmla="*/ 3843 w 5140"/>
              <a:gd name="T69" fmla="*/ 1944 h 4939"/>
              <a:gd name="T70" fmla="*/ 3820 w 5140"/>
              <a:gd name="T71" fmla="*/ 2056 h 4939"/>
              <a:gd name="T72" fmla="*/ 2547 w 5140"/>
              <a:gd name="T73" fmla="*/ 3083 h 4939"/>
              <a:gd name="T74" fmla="*/ 4648 w 5140"/>
              <a:gd name="T75" fmla="*/ 1742 h 4939"/>
              <a:gd name="T76" fmla="*/ 4089 w 5140"/>
              <a:gd name="T77" fmla="*/ 2033 h 4939"/>
              <a:gd name="T78" fmla="*/ 4089 w 5140"/>
              <a:gd name="T79" fmla="*/ 1899 h 4939"/>
              <a:gd name="T80" fmla="*/ 4111 w 5140"/>
              <a:gd name="T81" fmla="*/ 626 h 4939"/>
              <a:gd name="T82" fmla="*/ 4871 w 5140"/>
              <a:gd name="T83" fmla="*/ 1027 h 4939"/>
              <a:gd name="T84" fmla="*/ 2301 w 5140"/>
              <a:gd name="T85" fmla="*/ 2525 h 4939"/>
              <a:gd name="T86" fmla="*/ 2189 w 5140"/>
              <a:gd name="T87" fmla="*/ 2614 h 4939"/>
              <a:gd name="T88" fmla="*/ 1675 w 5140"/>
              <a:gd name="T89" fmla="*/ 1944 h 4939"/>
              <a:gd name="T90" fmla="*/ 1787 w 5140"/>
              <a:gd name="T91" fmla="*/ 626 h 4939"/>
              <a:gd name="T92" fmla="*/ 1899 w 5140"/>
              <a:gd name="T93" fmla="*/ 1944 h 4939"/>
              <a:gd name="T94" fmla="*/ 2301 w 5140"/>
              <a:gd name="T95" fmla="*/ 2525 h 4939"/>
              <a:gd name="T96" fmla="*/ 2301 w 5140"/>
              <a:gd name="T97" fmla="*/ 2525 h 4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140" h="4939">
                <a:moveTo>
                  <a:pt x="5117" y="1005"/>
                </a:moveTo>
                <a:lnTo>
                  <a:pt x="5117" y="1005"/>
                </a:lnTo>
                <a:cubicBezTo>
                  <a:pt x="5117" y="626"/>
                  <a:pt x="5117" y="626"/>
                  <a:pt x="5117" y="626"/>
                </a:cubicBezTo>
                <a:cubicBezTo>
                  <a:pt x="5095" y="491"/>
                  <a:pt x="5005" y="402"/>
                  <a:pt x="4871" y="380"/>
                </a:cubicBezTo>
                <a:cubicBezTo>
                  <a:pt x="4111" y="380"/>
                  <a:pt x="4111" y="380"/>
                  <a:pt x="4111" y="380"/>
                </a:cubicBezTo>
                <a:cubicBezTo>
                  <a:pt x="4111" y="223"/>
                  <a:pt x="4111" y="223"/>
                  <a:pt x="4111" y="223"/>
                </a:cubicBezTo>
                <a:cubicBezTo>
                  <a:pt x="4111" y="89"/>
                  <a:pt x="3999" y="0"/>
                  <a:pt x="3888" y="0"/>
                </a:cubicBezTo>
                <a:cubicBezTo>
                  <a:pt x="1184" y="0"/>
                  <a:pt x="1184" y="0"/>
                  <a:pt x="1184" y="0"/>
                </a:cubicBezTo>
                <a:cubicBezTo>
                  <a:pt x="1072" y="0"/>
                  <a:pt x="960" y="89"/>
                  <a:pt x="960" y="223"/>
                </a:cubicBezTo>
                <a:cubicBezTo>
                  <a:pt x="960" y="380"/>
                  <a:pt x="960" y="380"/>
                  <a:pt x="960" y="380"/>
                </a:cubicBezTo>
                <a:cubicBezTo>
                  <a:pt x="268" y="380"/>
                  <a:pt x="268" y="380"/>
                  <a:pt x="268" y="380"/>
                </a:cubicBezTo>
                <a:cubicBezTo>
                  <a:pt x="133" y="402"/>
                  <a:pt x="44" y="491"/>
                  <a:pt x="44" y="626"/>
                </a:cubicBezTo>
                <a:cubicBezTo>
                  <a:pt x="44" y="1005"/>
                  <a:pt x="44" y="1005"/>
                  <a:pt x="44" y="1005"/>
                </a:cubicBezTo>
                <a:cubicBezTo>
                  <a:pt x="22" y="1117"/>
                  <a:pt x="0" y="2100"/>
                  <a:pt x="1049" y="2279"/>
                </a:cubicBezTo>
                <a:cubicBezTo>
                  <a:pt x="1228" y="2748"/>
                  <a:pt x="1609" y="3106"/>
                  <a:pt x="2100" y="3262"/>
                </a:cubicBezTo>
                <a:cubicBezTo>
                  <a:pt x="2100" y="3888"/>
                  <a:pt x="2100" y="3888"/>
                  <a:pt x="2100" y="3888"/>
                </a:cubicBezTo>
                <a:cubicBezTo>
                  <a:pt x="1251" y="4290"/>
                  <a:pt x="1251" y="4290"/>
                  <a:pt x="1251" y="4290"/>
                </a:cubicBezTo>
                <a:lnTo>
                  <a:pt x="1251" y="4290"/>
                </a:lnTo>
                <a:cubicBezTo>
                  <a:pt x="1117" y="4379"/>
                  <a:pt x="1049" y="4469"/>
                  <a:pt x="1049" y="4580"/>
                </a:cubicBezTo>
                <a:cubicBezTo>
                  <a:pt x="1049" y="4715"/>
                  <a:pt x="1049" y="4715"/>
                  <a:pt x="1049" y="4715"/>
                </a:cubicBezTo>
                <a:cubicBezTo>
                  <a:pt x="1072" y="4849"/>
                  <a:pt x="1162" y="4938"/>
                  <a:pt x="1295" y="4938"/>
                </a:cubicBezTo>
                <a:cubicBezTo>
                  <a:pt x="3776" y="4938"/>
                  <a:pt x="3776" y="4938"/>
                  <a:pt x="3776" y="4938"/>
                </a:cubicBezTo>
                <a:cubicBezTo>
                  <a:pt x="3910" y="4938"/>
                  <a:pt x="4022" y="4849"/>
                  <a:pt x="4022" y="4715"/>
                </a:cubicBezTo>
                <a:cubicBezTo>
                  <a:pt x="4022" y="4580"/>
                  <a:pt x="4022" y="4580"/>
                  <a:pt x="4022" y="4580"/>
                </a:cubicBezTo>
                <a:cubicBezTo>
                  <a:pt x="4022" y="4469"/>
                  <a:pt x="3955" y="4379"/>
                  <a:pt x="3843" y="4290"/>
                </a:cubicBezTo>
                <a:cubicBezTo>
                  <a:pt x="3820" y="4290"/>
                  <a:pt x="3820" y="4290"/>
                  <a:pt x="3820" y="4290"/>
                </a:cubicBezTo>
                <a:cubicBezTo>
                  <a:pt x="2994" y="3888"/>
                  <a:pt x="2994" y="3888"/>
                  <a:pt x="2994" y="3888"/>
                </a:cubicBezTo>
                <a:cubicBezTo>
                  <a:pt x="2994" y="3240"/>
                  <a:pt x="2994" y="3240"/>
                  <a:pt x="2994" y="3240"/>
                </a:cubicBezTo>
                <a:cubicBezTo>
                  <a:pt x="3463" y="3106"/>
                  <a:pt x="3843" y="2748"/>
                  <a:pt x="4022" y="2279"/>
                </a:cubicBezTo>
                <a:cubicBezTo>
                  <a:pt x="4380" y="2234"/>
                  <a:pt x="4648" y="2100"/>
                  <a:pt x="4849" y="1877"/>
                </a:cubicBezTo>
                <a:cubicBezTo>
                  <a:pt x="5139" y="1519"/>
                  <a:pt x="5117" y="1072"/>
                  <a:pt x="5117" y="1005"/>
                </a:cubicBezTo>
                <a:close/>
                <a:moveTo>
                  <a:pt x="1005" y="2033"/>
                </a:moveTo>
                <a:lnTo>
                  <a:pt x="1005" y="2033"/>
                </a:lnTo>
                <a:cubicBezTo>
                  <a:pt x="201" y="1832"/>
                  <a:pt x="268" y="1072"/>
                  <a:pt x="268" y="1027"/>
                </a:cubicBezTo>
                <a:cubicBezTo>
                  <a:pt x="268" y="626"/>
                  <a:pt x="268" y="626"/>
                  <a:pt x="268" y="626"/>
                </a:cubicBezTo>
                <a:cubicBezTo>
                  <a:pt x="960" y="626"/>
                  <a:pt x="960" y="626"/>
                  <a:pt x="960" y="626"/>
                </a:cubicBezTo>
                <a:cubicBezTo>
                  <a:pt x="960" y="1742"/>
                  <a:pt x="960" y="1742"/>
                  <a:pt x="960" y="1742"/>
                </a:cubicBezTo>
                <a:cubicBezTo>
                  <a:pt x="960" y="1787"/>
                  <a:pt x="960" y="1832"/>
                  <a:pt x="983" y="1877"/>
                </a:cubicBezTo>
                <a:cubicBezTo>
                  <a:pt x="983" y="1899"/>
                  <a:pt x="983" y="1899"/>
                  <a:pt x="983" y="1899"/>
                </a:cubicBezTo>
                <a:cubicBezTo>
                  <a:pt x="983" y="1944"/>
                  <a:pt x="983" y="1966"/>
                  <a:pt x="1005" y="2033"/>
                </a:cubicBezTo>
                <a:close/>
                <a:moveTo>
                  <a:pt x="3776" y="4580"/>
                </a:moveTo>
                <a:lnTo>
                  <a:pt x="3776" y="4580"/>
                </a:lnTo>
                <a:cubicBezTo>
                  <a:pt x="3776" y="4692"/>
                  <a:pt x="3776" y="4692"/>
                  <a:pt x="3776" y="4692"/>
                </a:cubicBezTo>
                <a:cubicBezTo>
                  <a:pt x="1295" y="4692"/>
                  <a:pt x="1295" y="4692"/>
                  <a:pt x="1295" y="4692"/>
                </a:cubicBezTo>
                <a:cubicBezTo>
                  <a:pt x="1295" y="4580"/>
                  <a:pt x="1295" y="4580"/>
                  <a:pt x="1295" y="4580"/>
                </a:cubicBezTo>
                <a:cubicBezTo>
                  <a:pt x="1295" y="4558"/>
                  <a:pt x="1318" y="4513"/>
                  <a:pt x="1363" y="4513"/>
                </a:cubicBezTo>
                <a:cubicBezTo>
                  <a:pt x="2234" y="4089"/>
                  <a:pt x="2234" y="4089"/>
                  <a:pt x="2234" y="4089"/>
                </a:cubicBezTo>
                <a:cubicBezTo>
                  <a:pt x="2860" y="4089"/>
                  <a:pt x="2860" y="4089"/>
                  <a:pt x="2860" y="4089"/>
                </a:cubicBezTo>
                <a:cubicBezTo>
                  <a:pt x="3731" y="4513"/>
                  <a:pt x="3731" y="4513"/>
                  <a:pt x="3731" y="4513"/>
                </a:cubicBezTo>
                <a:cubicBezTo>
                  <a:pt x="3754" y="4513"/>
                  <a:pt x="3776" y="4558"/>
                  <a:pt x="3776" y="4580"/>
                </a:cubicBezTo>
                <a:close/>
                <a:moveTo>
                  <a:pt x="2748" y="3329"/>
                </a:moveTo>
                <a:lnTo>
                  <a:pt x="2748" y="3329"/>
                </a:lnTo>
                <a:cubicBezTo>
                  <a:pt x="2748" y="3865"/>
                  <a:pt x="2748" y="3865"/>
                  <a:pt x="2748" y="3865"/>
                </a:cubicBezTo>
                <a:cubicBezTo>
                  <a:pt x="2324" y="3865"/>
                  <a:pt x="2324" y="3865"/>
                  <a:pt x="2324" y="3865"/>
                </a:cubicBezTo>
                <a:cubicBezTo>
                  <a:pt x="2324" y="3329"/>
                  <a:pt x="2324" y="3329"/>
                  <a:pt x="2324" y="3329"/>
                </a:cubicBezTo>
                <a:lnTo>
                  <a:pt x="2748" y="3329"/>
                </a:lnTo>
                <a:close/>
                <a:moveTo>
                  <a:pt x="2547" y="3083"/>
                </a:moveTo>
                <a:lnTo>
                  <a:pt x="2547" y="3083"/>
                </a:lnTo>
                <a:cubicBezTo>
                  <a:pt x="1943" y="3083"/>
                  <a:pt x="1429" y="2681"/>
                  <a:pt x="1273" y="2145"/>
                </a:cubicBezTo>
                <a:cubicBezTo>
                  <a:pt x="1251" y="2100"/>
                  <a:pt x="1251" y="2078"/>
                  <a:pt x="1228" y="2056"/>
                </a:cubicBezTo>
                <a:cubicBezTo>
                  <a:pt x="1228" y="1988"/>
                  <a:pt x="1228" y="1921"/>
                  <a:pt x="1206" y="1877"/>
                </a:cubicBezTo>
                <a:cubicBezTo>
                  <a:pt x="1206" y="1855"/>
                  <a:pt x="1206" y="1855"/>
                  <a:pt x="1206" y="1855"/>
                </a:cubicBezTo>
                <a:cubicBezTo>
                  <a:pt x="1206" y="1810"/>
                  <a:pt x="1206" y="1787"/>
                  <a:pt x="1206" y="1765"/>
                </a:cubicBezTo>
                <a:cubicBezTo>
                  <a:pt x="1206" y="223"/>
                  <a:pt x="1206" y="223"/>
                  <a:pt x="1206" y="223"/>
                </a:cubicBezTo>
                <a:cubicBezTo>
                  <a:pt x="3865" y="223"/>
                  <a:pt x="3865" y="223"/>
                  <a:pt x="3865" y="223"/>
                </a:cubicBezTo>
                <a:cubicBezTo>
                  <a:pt x="3865" y="1742"/>
                  <a:pt x="3865" y="1742"/>
                  <a:pt x="3865" y="1742"/>
                </a:cubicBezTo>
                <a:cubicBezTo>
                  <a:pt x="3865" y="1787"/>
                  <a:pt x="3865" y="1810"/>
                  <a:pt x="3865" y="1832"/>
                </a:cubicBezTo>
                <a:cubicBezTo>
                  <a:pt x="3865" y="1855"/>
                  <a:pt x="3865" y="1855"/>
                  <a:pt x="3865" y="1855"/>
                </a:cubicBezTo>
                <a:cubicBezTo>
                  <a:pt x="3865" y="1877"/>
                  <a:pt x="3843" y="1921"/>
                  <a:pt x="3843" y="1944"/>
                </a:cubicBezTo>
                <a:lnTo>
                  <a:pt x="3843" y="1944"/>
                </a:lnTo>
                <a:cubicBezTo>
                  <a:pt x="3843" y="1966"/>
                  <a:pt x="3843" y="2011"/>
                  <a:pt x="3820" y="2033"/>
                </a:cubicBezTo>
                <a:lnTo>
                  <a:pt x="3820" y="2056"/>
                </a:lnTo>
                <a:cubicBezTo>
                  <a:pt x="3820" y="2078"/>
                  <a:pt x="3820" y="2100"/>
                  <a:pt x="3798" y="2123"/>
                </a:cubicBezTo>
                <a:cubicBezTo>
                  <a:pt x="3642" y="2681"/>
                  <a:pt x="3128" y="3083"/>
                  <a:pt x="2547" y="3083"/>
                </a:cubicBezTo>
                <a:close/>
                <a:moveTo>
                  <a:pt x="4648" y="1742"/>
                </a:moveTo>
                <a:lnTo>
                  <a:pt x="4648" y="1742"/>
                </a:lnTo>
                <a:cubicBezTo>
                  <a:pt x="4513" y="1899"/>
                  <a:pt x="4335" y="1988"/>
                  <a:pt x="4089" y="2033"/>
                </a:cubicBezTo>
                <a:lnTo>
                  <a:pt x="4089" y="2033"/>
                </a:lnTo>
                <a:cubicBezTo>
                  <a:pt x="4089" y="1988"/>
                  <a:pt x="4089" y="1944"/>
                  <a:pt x="4089" y="1899"/>
                </a:cubicBezTo>
                <a:lnTo>
                  <a:pt x="4089" y="1899"/>
                </a:lnTo>
                <a:cubicBezTo>
                  <a:pt x="4111" y="1855"/>
                  <a:pt x="4111" y="1810"/>
                  <a:pt x="4111" y="1765"/>
                </a:cubicBezTo>
                <a:cubicBezTo>
                  <a:pt x="4111" y="626"/>
                  <a:pt x="4111" y="626"/>
                  <a:pt x="4111" y="626"/>
                </a:cubicBezTo>
                <a:cubicBezTo>
                  <a:pt x="4871" y="626"/>
                  <a:pt x="4871" y="626"/>
                  <a:pt x="4871" y="626"/>
                </a:cubicBezTo>
                <a:cubicBezTo>
                  <a:pt x="4871" y="1027"/>
                  <a:pt x="4871" y="1027"/>
                  <a:pt x="4871" y="1027"/>
                </a:cubicBezTo>
                <a:cubicBezTo>
                  <a:pt x="4871" y="1050"/>
                  <a:pt x="4916" y="1430"/>
                  <a:pt x="4648" y="1742"/>
                </a:cubicBezTo>
                <a:close/>
                <a:moveTo>
                  <a:pt x="2301" y="2525"/>
                </a:moveTo>
                <a:lnTo>
                  <a:pt x="2301" y="2525"/>
                </a:lnTo>
                <a:cubicBezTo>
                  <a:pt x="2279" y="2570"/>
                  <a:pt x="2234" y="2614"/>
                  <a:pt x="2189" y="2614"/>
                </a:cubicBezTo>
                <a:cubicBezTo>
                  <a:pt x="2167" y="2614"/>
                  <a:pt x="2167" y="2614"/>
                  <a:pt x="2145" y="2592"/>
                </a:cubicBezTo>
                <a:cubicBezTo>
                  <a:pt x="1742" y="2457"/>
                  <a:pt x="1675" y="2100"/>
                  <a:pt x="1675" y="1944"/>
                </a:cubicBezTo>
                <a:cubicBezTo>
                  <a:pt x="1675" y="737"/>
                  <a:pt x="1675" y="737"/>
                  <a:pt x="1675" y="737"/>
                </a:cubicBezTo>
                <a:cubicBezTo>
                  <a:pt x="1675" y="670"/>
                  <a:pt x="1720" y="626"/>
                  <a:pt x="1787" y="626"/>
                </a:cubicBezTo>
                <a:cubicBezTo>
                  <a:pt x="1854" y="626"/>
                  <a:pt x="1899" y="670"/>
                  <a:pt x="1899" y="737"/>
                </a:cubicBezTo>
                <a:cubicBezTo>
                  <a:pt x="1899" y="1944"/>
                  <a:pt x="1899" y="1944"/>
                  <a:pt x="1899" y="1944"/>
                </a:cubicBezTo>
                <a:cubicBezTo>
                  <a:pt x="1899" y="1966"/>
                  <a:pt x="1899" y="2257"/>
                  <a:pt x="2211" y="2391"/>
                </a:cubicBezTo>
                <a:cubicBezTo>
                  <a:pt x="2279" y="2391"/>
                  <a:pt x="2324" y="2480"/>
                  <a:pt x="2301" y="2525"/>
                </a:cubicBezTo>
                <a:close/>
                <a:moveTo>
                  <a:pt x="2301" y="2525"/>
                </a:moveTo>
                <a:lnTo>
                  <a:pt x="2301" y="25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33651" y="0"/>
            <a:ext cx="11385249" cy="647499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-6651" y="0"/>
            <a:ext cx="133651" cy="64704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/>
          <p:cNvSpPr>
            <a:spLocks noGrp="1"/>
          </p:cNvSpPr>
          <p:nvPr>
            <p:ph idx="26" hasCustomPrompt="1"/>
          </p:nvPr>
        </p:nvSpPr>
        <p:spPr>
          <a:xfrm>
            <a:off x="8758600" y="3915931"/>
            <a:ext cx="2501649" cy="374241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2pPr>
            <a:lvl3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3pPr>
            <a:lvl4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4pPr>
            <a:lvl5pPr>
              <a:defRPr sz="1600" b="0" i="0">
                <a:latin typeface="Myriad Pro Light" charset="0"/>
                <a:ea typeface="Myriad Pro Light" charset="0"/>
                <a:cs typeface="Myriad Pro Light" charset="0"/>
              </a:defRPr>
            </a:lvl5pPr>
          </a:lstStyle>
          <a:p>
            <a:pPr lvl="0"/>
            <a:r>
              <a:rPr lang="en-US" dirty="0" smtClean="0"/>
              <a:t>Click to Add Title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8758490" y="4290399"/>
            <a:ext cx="2501292" cy="129740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28" name="Oval 27"/>
          <p:cNvSpPr/>
          <p:nvPr userDrawn="1"/>
        </p:nvSpPr>
        <p:spPr>
          <a:xfrm>
            <a:off x="8859482" y="1294545"/>
            <a:ext cx="2360428" cy="236042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9460188" y="1920762"/>
            <a:ext cx="1183400" cy="1183400"/>
            <a:chOff x="4884738" y="1535113"/>
            <a:chExt cx="773112" cy="773112"/>
          </a:xfrm>
          <a:solidFill>
            <a:schemeClr val="tx2"/>
          </a:solidFill>
        </p:grpSpPr>
        <p:sp>
          <p:nvSpPr>
            <p:cNvPr id="30" name="Freeform 30"/>
            <p:cNvSpPr>
              <a:spLocks noChangeArrowheads="1"/>
            </p:cNvSpPr>
            <p:nvPr userDrawn="1"/>
          </p:nvSpPr>
          <p:spPr bwMode="auto">
            <a:xfrm>
              <a:off x="4884738" y="1535113"/>
              <a:ext cx="773112" cy="773112"/>
            </a:xfrm>
            <a:custGeom>
              <a:avLst/>
              <a:gdLst>
                <a:gd name="T0" fmla="*/ 2102 w 2146"/>
                <a:gd name="T1" fmla="*/ 1007 h 2146"/>
                <a:gd name="T2" fmla="*/ 2102 w 2146"/>
                <a:gd name="T3" fmla="*/ 1007 h 2146"/>
                <a:gd name="T4" fmla="*/ 1930 w 2146"/>
                <a:gd name="T5" fmla="*/ 1007 h 2146"/>
                <a:gd name="T6" fmla="*/ 1930 w 2146"/>
                <a:gd name="T7" fmla="*/ 1007 h 2146"/>
                <a:gd name="T8" fmla="*/ 1115 w 2146"/>
                <a:gd name="T9" fmla="*/ 214 h 2146"/>
                <a:gd name="T10" fmla="*/ 1115 w 2146"/>
                <a:gd name="T11" fmla="*/ 214 h 2146"/>
                <a:gd name="T12" fmla="*/ 1115 w 2146"/>
                <a:gd name="T13" fmla="*/ 42 h 2146"/>
                <a:gd name="T14" fmla="*/ 1072 w 2146"/>
                <a:gd name="T15" fmla="*/ 0 h 2146"/>
                <a:gd name="T16" fmla="*/ 1029 w 2146"/>
                <a:gd name="T17" fmla="*/ 42 h 2146"/>
                <a:gd name="T18" fmla="*/ 1029 w 2146"/>
                <a:gd name="T19" fmla="*/ 214 h 2146"/>
                <a:gd name="T20" fmla="*/ 1008 w 2146"/>
                <a:gd name="T21" fmla="*/ 214 h 2146"/>
                <a:gd name="T22" fmla="*/ 215 w 2146"/>
                <a:gd name="T23" fmla="*/ 1007 h 2146"/>
                <a:gd name="T24" fmla="*/ 215 w 2146"/>
                <a:gd name="T25" fmla="*/ 1007 h 2146"/>
                <a:gd name="T26" fmla="*/ 43 w 2146"/>
                <a:gd name="T27" fmla="*/ 1007 h 2146"/>
                <a:gd name="T28" fmla="*/ 0 w 2146"/>
                <a:gd name="T29" fmla="*/ 1072 h 2146"/>
                <a:gd name="T30" fmla="*/ 43 w 2146"/>
                <a:gd name="T31" fmla="*/ 1115 h 2146"/>
                <a:gd name="T32" fmla="*/ 215 w 2146"/>
                <a:gd name="T33" fmla="*/ 1115 h 2146"/>
                <a:gd name="T34" fmla="*/ 215 w 2146"/>
                <a:gd name="T35" fmla="*/ 1115 h 2146"/>
                <a:gd name="T36" fmla="*/ 1008 w 2146"/>
                <a:gd name="T37" fmla="*/ 1909 h 2146"/>
                <a:gd name="T38" fmla="*/ 1029 w 2146"/>
                <a:gd name="T39" fmla="*/ 1909 h 2146"/>
                <a:gd name="T40" fmla="*/ 1029 w 2146"/>
                <a:gd name="T41" fmla="*/ 2080 h 2146"/>
                <a:gd name="T42" fmla="*/ 1072 w 2146"/>
                <a:gd name="T43" fmla="*/ 2145 h 2146"/>
                <a:gd name="T44" fmla="*/ 1115 w 2146"/>
                <a:gd name="T45" fmla="*/ 2080 h 2146"/>
                <a:gd name="T46" fmla="*/ 1115 w 2146"/>
                <a:gd name="T47" fmla="*/ 1909 h 2146"/>
                <a:gd name="T48" fmla="*/ 1115 w 2146"/>
                <a:gd name="T49" fmla="*/ 1909 h 2146"/>
                <a:gd name="T50" fmla="*/ 1930 w 2146"/>
                <a:gd name="T51" fmla="*/ 1115 h 2146"/>
                <a:gd name="T52" fmla="*/ 1930 w 2146"/>
                <a:gd name="T53" fmla="*/ 1115 h 2146"/>
                <a:gd name="T54" fmla="*/ 2102 w 2146"/>
                <a:gd name="T55" fmla="*/ 1115 h 2146"/>
                <a:gd name="T56" fmla="*/ 2145 w 2146"/>
                <a:gd name="T57" fmla="*/ 1072 h 2146"/>
                <a:gd name="T58" fmla="*/ 2102 w 2146"/>
                <a:gd name="T59" fmla="*/ 1007 h 2146"/>
                <a:gd name="T60" fmla="*/ 1673 w 2146"/>
                <a:gd name="T61" fmla="*/ 1115 h 2146"/>
                <a:gd name="T62" fmla="*/ 1673 w 2146"/>
                <a:gd name="T63" fmla="*/ 1115 h 2146"/>
                <a:gd name="T64" fmla="*/ 1823 w 2146"/>
                <a:gd name="T65" fmla="*/ 1115 h 2146"/>
                <a:gd name="T66" fmla="*/ 1823 w 2146"/>
                <a:gd name="T67" fmla="*/ 1115 h 2146"/>
                <a:gd name="T68" fmla="*/ 1608 w 2146"/>
                <a:gd name="T69" fmla="*/ 1608 h 2146"/>
                <a:gd name="T70" fmla="*/ 1115 w 2146"/>
                <a:gd name="T71" fmla="*/ 1823 h 2146"/>
                <a:gd name="T72" fmla="*/ 1115 w 2146"/>
                <a:gd name="T73" fmla="*/ 1823 h 2146"/>
                <a:gd name="T74" fmla="*/ 1115 w 2146"/>
                <a:gd name="T75" fmla="*/ 1651 h 2146"/>
                <a:gd name="T76" fmla="*/ 1072 w 2146"/>
                <a:gd name="T77" fmla="*/ 1608 h 2146"/>
                <a:gd name="T78" fmla="*/ 1029 w 2146"/>
                <a:gd name="T79" fmla="*/ 1651 h 2146"/>
                <a:gd name="T80" fmla="*/ 1029 w 2146"/>
                <a:gd name="T81" fmla="*/ 1823 h 2146"/>
                <a:gd name="T82" fmla="*/ 1008 w 2146"/>
                <a:gd name="T83" fmla="*/ 1823 h 2146"/>
                <a:gd name="T84" fmla="*/ 322 w 2146"/>
                <a:gd name="T85" fmla="*/ 1115 h 2146"/>
                <a:gd name="T86" fmla="*/ 322 w 2146"/>
                <a:gd name="T87" fmla="*/ 1115 h 2146"/>
                <a:gd name="T88" fmla="*/ 472 w 2146"/>
                <a:gd name="T89" fmla="*/ 1115 h 2146"/>
                <a:gd name="T90" fmla="*/ 536 w 2146"/>
                <a:gd name="T91" fmla="*/ 1072 h 2146"/>
                <a:gd name="T92" fmla="*/ 472 w 2146"/>
                <a:gd name="T93" fmla="*/ 1007 h 2146"/>
                <a:gd name="T94" fmla="*/ 322 w 2146"/>
                <a:gd name="T95" fmla="*/ 1007 h 2146"/>
                <a:gd name="T96" fmla="*/ 322 w 2146"/>
                <a:gd name="T97" fmla="*/ 1007 h 2146"/>
                <a:gd name="T98" fmla="*/ 1008 w 2146"/>
                <a:gd name="T99" fmla="*/ 300 h 2146"/>
                <a:gd name="T100" fmla="*/ 1029 w 2146"/>
                <a:gd name="T101" fmla="*/ 300 h 2146"/>
                <a:gd name="T102" fmla="*/ 1029 w 2146"/>
                <a:gd name="T103" fmla="*/ 471 h 2146"/>
                <a:gd name="T104" fmla="*/ 1072 w 2146"/>
                <a:gd name="T105" fmla="*/ 514 h 2146"/>
                <a:gd name="T106" fmla="*/ 1115 w 2146"/>
                <a:gd name="T107" fmla="*/ 471 h 2146"/>
                <a:gd name="T108" fmla="*/ 1115 w 2146"/>
                <a:gd name="T109" fmla="*/ 300 h 2146"/>
                <a:gd name="T110" fmla="*/ 1115 w 2146"/>
                <a:gd name="T111" fmla="*/ 300 h 2146"/>
                <a:gd name="T112" fmla="*/ 1823 w 2146"/>
                <a:gd name="T113" fmla="*/ 1007 h 2146"/>
                <a:gd name="T114" fmla="*/ 1823 w 2146"/>
                <a:gd name="T115" fmla="*/ 1007 h 2146"/>
                <a:gd name="T116" fmla="*/ 1673 w 2146"/>
                <a:gd name="T117" fmla="*/ 1007 h 2146"/>
                <a:gd name="T118" fmla="*/ 1608 w 2146"/>
                <a:gd name="T119" fmla="*/ 1072 h 2146"/>
                <a:gd name="T120" fmla="*/ 1673 w 2146"/>
                <a:gd name="T121" fmla="*/ 1115 h 2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46" h="2146">
                  <a:moveTo>
                    <a:pt x="2102" y="1007"/>
                  </a:moveTo>
                  <a:lnTo>
                    <a:pt x="2102" y="1007"/>
                  </a:lnTo>
                  <a:cubicBezTo>
                    <a:pt x="1930" y="1007"/>
                    <a:pt x="1930" y="1007"/>
                    <a:pt x="1930" y="1007"/>
                  </a:cubicBezTo>
                  <a:lnTo>
                    <a:pt x="1930" y="1007"/>
                  </a:lnTo>
                  <a:cubicBezTo>
                    <a:pt x="1887" y="578"/>
                    <a:pt x="1544" y="235"/>
                    <a:pt x="1115" y="214"/>
                  </a:cubicBezTo>
                  <a:lnTo>
                    <a:pt x="1115" y="214"/>
                  </a:lnTo>
                  <a:cubicBezTo>
                    <a:pt x="1115" y="42"/>
                    <a:pt x="1115" y="42"/>
                    <a:pt x="1115" y="42"/>
                  </a:cubicBezTo>
                  <a:cubicBezTo>
                    <a:pt x="1115" y="21"/>
                    <a:pt x="1094" y="0"/>
                    <a:pt x="1072" y="0"/>
                  </a:cubicBezTo>
                  <a:cubicBezTo>
                    <a:pt x="1050" y="0"/>
                    <a:pt x="1029" y="21"/>
                    <a:pt x="1029" y="42"/>
                  </a:cubicBezTo>
                  <a:cubicBezTo>
                    <a:pt x="1029" y="214"/>
                    <a:pt x="1029" y="214"/>
                    <a:pt x="1029" y="214"/>
                  </a:cubicBezTo>
                  <a:cubicBezTo>
                    <a:pt x="1008" y="214"/>
                    <a:pt x="1008" y="214"/>
                    <a:pt x="1008" y="214"/>
                  </a:cubicBezTo>
                  <a:cubicBezTo>
                    <a:pt x="579" y="235"/>
                    <a:pt x="236" y="578"/>
                    <a:pt x="215" y="1007"/>
                  </a:cubicBezTo>
                  <a:lnTo>
                    <a:pt x="215" y="1007"/>
                  </a:lnTo>
                  <a:cubicBezTo>
                    <a:pt x="43" y="1007"/>
                    <a:pt x="43" y="1007"/>
                    <a:pt x="43" y="1007"/>
                  </a:cubicBezTo>
                  <a:cubicBezTo>
                    <a:pt x="21" y="1007"/>
                    <a:pt x="0" y="1029"/>
                    <a:pt x="0" y="1072"/>
                  </a:cubicBezTo>
                  <a:cubicBezTo>
                    <a:pt x="0" y="1093"/>
                    <a:pt x="21" y="1115"/>
                    <a:pt x="43" y="1115"/>
                  </a:cubicBezTo>
                  <a:cubicBezTo>
                    <a:pt x="215" y="1115"/>
                    <a:pt x="215" y="1115"/>
                    <a:pt x="215" y="1115"/>
                  </a:cubicBezTo>
                  <a:lnTo>
                    <a:pt x="215" y="1115"/>
                  </a:lnTo>
                  <a:cubicBezTo>
                    <a:pt x="236" y="1544"/>
                    <a:pt x="579" y="1888"/>
                    <a:pt x="1008" y="1909"/>
                  </a:cubicBezTo>
                  <a:cubicBezTo>
                    <a:pt x="1029" y="1909"/>
                    <a:pt x="1029" y="1909"/>
                    <a:pt x="1029" y="1909"/>
                  </a:cubicBezTo>
                  <a:cubicBezTo>
                    <a:pt x="1029" y="2080"/>
                    <a:pt x="1029" y="2080"/>
                    <a:pt x="1029" y="2080"/>
                  </a:cubicBezTo>
                  <a:cubicBezTo>
                    <a:pt x="1029" y="2123"/>
                    <a:pt x="1050" y="2145"/>
                    <a:pt x="1072" y="2145"/>
                  </a:cubicBezTo>
                  <a:cubicBezTo>
                    <a:pt x="1094" y="2145"/>
                    <a:pt x="1115" y="2123"/>
                    <a:pt x="1115" y="2080"/>
                  </a:cubicBezTo>
                  <a:cubicBezTo>
                    <a:pt x="1115" y="1909"/>
                    <a:pt x="1115" y="1909"/>
                    <a:pt x="1115" y="1909"/>
                  </a:cubicBezTo>
                  <a:lnTo>
                    <a:pt x="1115" y="1909"/>
                  </a:lnTo>
                  <a:cubicBezTo>
                    <a:pt x="1544" y="1888"/>
                    <a:pt x="1887" y="1544"/>
                    <a:pt x="1930" y="1115"/>
                  </a:cubicBezTo>
                  <a:lnTo>
                    <a:pt x="1930" y="1115"/>
                  </a:lnTo>
                  <a:cubicBezTo>
                    <a:pt x="2102" y="1115"/>
                    <a:pt x="2102" y="1115"/>
                    <a:pt x="2102" y="1115"/>
                  </a:cubicBezTo>
                  <a:cubicBezTo>
                    <a:pt x="2123" y="1115"/>
                    <a:pt x="2145" y="1093"/>
                    <a:pt x="2145" y="1072"/>
                  </a:cubicBezTo>
                  <a:cubicBezTo>
                    <a:pt x="2145" y="1029"/>
                    <a:pt x="2123" y="1007"/>
                    <a:pt x="2102" y="1007"/>
                  </a:cubicBezTo>
                  <a:close/>
                  <a:moveTo>
                    <a:pt x="1673" y="1115"/>
                  </a:moveTo>
                  <a:lnTo>
                    <a:pt x="1673" y="1115"/>
                  </a:lnTo>
                  <a:cubicBezTo>
                    <a:pt x="1823" y="1115"/>
                    <a:pt x="1823" y="1115"/>
                    <a:pt x="1823" y="1115"/>
                  </a:cubicBezTo>
                  <a:lnTo>
                    <a:pt x="1823" y="1115"/>
                  </a:lnTo>
                  <a:cubicBezTo>
                    <a:pt x="1823" y="1308"/>
                    <a:pt x="1738" y="1480"/>
                    <a:pt x="1608" y="1608"/>
                  </a:cubicBezTo>
                  <a:cubicBezTo>
                    <a:pt x="1480" y="1737"/>
                    <a:pt x="1308" y="1802"/>
                    <a:pt x="1115" y="1823"/>
                  </a:cubicBezTo>
                  <a:lnTo>
                    <a:pt x="1115" y="1823"/>
                  </a:lnTo>
                  <a:cubicBezTo>
                    <a:pt x="1115" y="1651"/>
                    <a:pt x="1115" y="1651"/>
                    <a:pt x="1115" y="1651"/>
                  </a:cubicBezTo>
                  <a:cubicBezTo>
                    <a:pt x="1115" y="1630"/>
                    <a:pt x="1094" y="1608"/>
                    <a:pt x="1072" y="1608"/>
                  </a:cubicBezTo>
                  <a:cubicBezTo>
                    <a:pt x="1050" y="1608"/>
                    <a:pt x="1029" y="1630"/>
                    <a:pt x="1029" y="1651"/>
                  </a:cubicBezTo>
                  <a:cubicBezTo>
                    <a:pt x="1029" y="1823"/>
                    <a:pt x="1029" y="1823"/>
                    <a:pt x="1029" y="1823"/>
                  </a:cubicBezTo>
                  <a:cubicBezTo>
                    <a:pt x="1008" y="1823"/>
                    <a:pt x="1008" y="1823"/>
                    <a:pt x="1008" y="1823"/>
                  </a:cubicBezTo>
                  <a:cubicBezTo>
                    <a:pt x="643" y="1802"/>
                    <a:pt x="343" y="1501"/>
                    <a:pt x="322" y="1115"/>
                  </a:cubicBezTo>
                  <a:lnTo>
                    <a:pt x="322" y="1115"/>
                  </a:lnTo>
                  <a:cubicBezTo>
                    <a:pt x="472" y="1115"/>
                    <a:pt x="472" y="1115"/>
                    <a:pt x="472" y="1115"/>
                  </a:cubicBezTo>
                  <a:cubicBezTo>
                    <a:pt x="515" y="1115"/>
                    <a:pt x="536" y="1093"/>
                    <a:pt x="536" y="1072"/>
                  </a:cubicBezTo>
                  <a:cubicBezTo>
                    <a:pt x="536" y="1029"/>
                    <a:pt x="515" y="1007"/>
                    <a:pt x="472" y="1007"/>
                  </a:cubicBezTo>
                  <a:cubicBezTo>
                    <a:pt x="322" y="1007"/>
                    <a:pt x="322" y="1007"/>
                    <a:pt x="322" y="1007"/>
                  </a:cubicBezTo>
                  <a:lnTo>
                    <a:pt x="322" y="1007"/>
                  </a:lnTo>
                  <a:cubicBezTo>
                    <a:pt x="343" y="643"/>
                    <a:pt x="643" y="343"/>
                    <a:pt x="1008" y="300"/>
                  </a:cubicBezTo>
                  <a:cubicBezTo>
                    <a:pt x="1029" y="300"/>
                    <a:pt x="1029" y="300"/>
                    <a:pt x="1029" y="300"/>
                  </a:cubicBezTo>
                  <a:cubicBezTo>
                    <a:pt x="1029" y="471"/>
                    <a:pt x="1029" y="471"/>
                    <a:pt x="1029" y="471"/>
                  </a:cubicBezTo>
                  <a:cubicBezTo>
                    <a:pt x="1029" y="492"/>
                    <a:pt x="1050" y="514"/>
                    <a:pt x="1072" y="514"/>
                  </a:cubicBezTo>
                  <a:cubicBezTo>
                    <a:pt x="1094" y="514"/>
                    <a:pt x="1115" y="492"/>
                    <a:pt x="1115" y="471"/>
                  </a:cubicBezTo>
                  <a:cubicBezTo>
                    <a:pt x="1115" y="300"/>
                    <a:pt x="1115" y="300"/>
                    <a:pt x="1115" y="300"/>
                  </a:cubicBezTo>
                  <a:lnTo>
                    <a:pt x="1115" y="300"/>
                  </a:lnTo>
                  <a:cubicBezTo>
                    <a:pt x="1501" y="343"/>
                    <a:pt x="1801" y="643"/>
                    <a:pt x="1823" y="1007"/>
                  </a:cubicBezTo>
                  <a:lnTo>
                    <a:pt x="1823" y="1007"/>
                  </a:lnTo>
                  <a:cubicBezTo>
                    <a:pt x="1673" y="1007"/>
                    <a:pt x="1673" y="1007"/>
                    <a:pt x="1673" y="1007"/>
                  </a:cubicBezTo>
                  <a:cubicBezTo>
                    <a:pt x="1630" y="1007"/>
                    <a:pt x="1608" y="1029"/>
                    <a:pt x="1608" y="1072"/>
                  </a:cubicBezTo>
                  <a:cubicBezTo>
                    <a:pt x="1608" y="1093"/>
                    <a:pt x="1630" y="1115"/>
                    <a:pt x="1673" y="111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 noChangeArrowheads="1"/>
            </p:cNvSpPr>
            <p:nvPr userDrawn="1"/>
          </p:nvSpPr>
          <p:spPr bwMode="auto">
            <a:xfrm>
              <a:off x="5146675" y="1790700"/>
              <a:ext cx="247650" cy="255588"/>
            </a:xfrm>
            <a:custGeom>
              <a:avLst/>
              <a:gdLst>
                <a:gd name="T0" fmla="*/ 343 w 688"/>
                <a:gd name="T1" fmla="*/ 0 h 709"/>
                <a:gd name="T2" fmla="*/ 343 w 688"/>
                <a:gd name="T3" fmla="*/ 0 h 709"/>
                <a:gd name="T4" fmla="*/ 0 w 688"/>
                <a:gd name="T5" fmla="*/ 365 h 709"/>
                <a:gd name="T6" fmla="*/ 343 w 688"/>
                <a:gd name="T7" fmla="*/ 708 h 709"/>
                <a:gd name="T8" fmla="*/ 687 w 688"/>
                <a:gd name="T9" fmla="*/ 365 h 709"/>
                <a:gd name="T10" fmla="*/ 343 w 688"/>
                <a:gd name="T11" fmla="*/ 0 h 709"/>
                <a:gd name="T12" fmla="*/ 343 w 688"/>
                <a:gd name="T13" fmla="*/ 622 h 709"/>
                <a:gd name="T14" fmla="*/ 343 w 688"/>
                <a:gd name="T15" fmla="*/ 622 h 709"/>
                <a:gd name="T16" fmla="*/ 86 w 688"/>
                <a:gd name="T17" fmla="*/ 365 h 709"/>
                <a:gd name="T18" fmla="*/ 343 w 688"/>
                <a:gd name="T19" fmla="*/ 107 h 709"/>
                <a:gd name="T20" fmla="*/ 601 w 688"/>
                <a:gd name="T21" fmla="*/ 365 h 709"/>
                <a:gd name="T22" fmla="*/ 343 w 688"/>
                <a:gd name="T23" fmla="*/ 622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8" h="709">
                  <a:moveTo>
                    <a:pt x="343" y="0"/>
                  </a:moveTo>
                  <a:lnTo>
                    <a:pt x="343" y="0"/>
                  </a:lnTo>
                  <a:cubicBezTo>
                    <a:pt x="150" y="0"/>
                    <a:pt x="0" y="172"/>
                    <a:pt x="0" y="365"/>
                  </a:cubicBezTo>
                  <a:cubicBezTo>
                    <a:pt x="0" y="558"/>
                    <a:pt x="150" y="708"/>
                    <a:pt x="343" y="708"/>
                  </a:cubicBezTo>
                  <a:cubicBezTo>
                    <a:pt x="536" y="708"/>
                    <a:pt x="687" y="558"/>
                    <a:pt x="687" y="365"/>
                  </a:cubicBezTo>
                  <a:cubicBezTo>
                    <a:pt x="687" y="172"/>
                    <a:pt x="536" y="0"/>
                    <a:pt x="343" y="0"/>
                  </a:cubicBezTo>
                  <a:close/>
                  <a:moveTo>
                    <a:pt x="343" y="622"/>
                  </a:moveTo>
                  <a:lnTo>
                    <a:pt x="343" y="622"/>
                  </a:lnTo>
                  <a:cubicBezTo>
                    <a:pt x="193" y="622"/>
                    <a:pt x="86" y="494"/>
                    <a:pt x="86" y="365"/>
                  </a:cubicBezTo>
                  <a:cubicBezTo>
                    <a:pt x="86" y="215"/>
                    <a:pt x="193" y="107"/>
                    <a:pt x="343" y="107"/>
                  </a:cubicBezTo>
                  <a:cubicBezTo>
                    <a:pt x="494" y="107"/>
                    <a:pt x="601" y="215"/>
                    <a:pt x="601" y="365"/>
                  </a:cubicBezTo>
                  <a:cubicBezTo>
                    <a:pt x="601" y="494"/>
                    <a:pt x="494" y="622"/>
                    <a:pt x="343" y="62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5201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35700"/>
            <a:ext cx="12192000" cy="622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1506200" y="6235699"/>
            <a:ext cx="685800" cy="6223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05642"/>
            <a:ext cx="10515600" cy="4224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6200" y="6235698"/>
            <a:ext cx="685800" cy="6223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fld id="{FE03F7D3-FC26-F34F-A283-26054D16D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8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6" r:id="rId2"/>
    <p:sldLayoutId id="2147483663" r:id="rId3"/>
    <p:sldLayoutId id="2147483661" r:id="rId4"/>
    <p:sldLayoutId id="2147483683" r:id="rId5"/>
    <p:sldLayoutId id="2147483682" r:id="rId6"/>
    <p:sldLayoutId id="2147483668" r:id="rId7"/>
    <p:sldLayoutId id="2147483679" r:id="rId8"/>
    <p:sldLayoutId id="2147483664" r:id="rId9"/>
    <p:sldLayoutId id="2147483685" r:id="rId10"/>
    <p:sldLayoutId id="2147483684" r:id="rId11"/>
    <p:sldLayoutId id="2147483650" r:id="rId12"/>
    <p:sldLayoutId id="2147483681" r:id="rId13"/>
    <p:sldLayoutId id="2147483680" r:id="rId14"/>
    <p:sldLayoutId id="2147483655" r:id="rId15"/>
    <p:sldLayoutId id="2147483672" r:id="rId16"/>
    <p:sldLayoutId id="2147483688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Avenir Book" charset="0"/>
          <a:ea typeface="Avenir Book" charset="0"/>
          <a:cs typeface="Avenir Book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Tx/>
        <a:buNone/>
        <a:defRPr sz="1600" b="0" i="0" kern="1200">
          <a:solidFill>
            <a:schemeClr val="tx2"/>
          </a:solidFill>
          <a:latin typeface="Avenir Book" charset="0"/>
          <a:ea typeface="Avenir Book" charset="0"/>
          <a:cs typeface="Avenir Book" charset="0"/>
        </a:defRPr>
      </a:lvl1pPr>
      <a:lvl2pPr marL="228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tabLst/>
        <a:defRPr sz="1600" b="0" i="0" kern="1200">
          <a:solidFill>
            <a:schemeClr val="tx2"/>
          </a:solidFill>
          <a:latin typeface="Avenir Book" charset="0"/>
          <a:ea typeface="Avenir Book" charset="0"/>
          <a:cs typeface="Avenir Book" charset="0"/>
        </a:defRPr>
      </a:lvl2pPr>
      <a:lvl3pPr marL="688975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tabLst/>
        <a:defRPr sz="1600" b="0" i="0" kern="1200">
          <a:solidFill>
            <a:schemeClr val="tx2"/>
          </a:solidFill>
          <a:latin typeface="Avenir Book" charset="0"/>
          <a:ea typeface="Avenir Book" charset="0"/>
          <a:cs typeface="Avenir Book" charset="0"/>
        </a:defRPr>
      </a:lvl3pPr>
      <a:lvl4pPr marL="1147763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tabLst/>
        <a:defRPr sz="1600" b="0" i="0" kern="1200">
          <a:solidFill>
            <a:schemeClr val="tx2"/>
          </a:solidFill>
          <a:latin typeface="Avenir Book" charset="0"/>
          <a:ea typeface="Avenir Book" charset="0"/>
          <a:cs typeface="Avenir Book" charset="0"/>
        </a:defRPr>
      </a:lvl4pPr>
      <a:lvl5pPr marL="1608138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tabLst/>
        <a:defRPr sz="1600" b="0" i="0" kern="1200">
          <a:solidFill>
            <a:schemeClr val="tx2"/>
          </a:solidFill>
          <a:latin typeface="Avenir Book" charset="0"/>
          <a:ea typeface="Avenir Book" charset="0"/>
          <a:cs typeface="Avenir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CF5BD-9BE2-449B-969C-1AA09C944A8F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497AE-C7E1-4271-ADED-B918E8DAA6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016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0A2BB-CE02-4C81-90B3-BA6796CD35BD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7F736-B36A-449A-AA77-8E1462C90C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669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10BB2-8596-43C8-9ADD-20E2CE2C97D9}" type="datetimeFigureOut">
              <a:rPr lang="ko-KR" altLang="en-US" smtClean="0"/>
              <a:t>2020-05-20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8B228-8ACB-4977-AD0C-FB528FD75C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278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20491" y="1879940"/>
            <a:ext cx="5325742" cy="1586513"/>
          </a:xfrm>
        </p:spPr>
        <p:txBody>
          <a:bodyPr>
            <a:noAutofit/>
          </a:bodyPr>
          <a:lstStyle/>
          <a:p>
            <a:r>
              <a:rPr lang="ko-KR" altLang="en-US" sz="4000" b="0" smtClean="0">
                <a:latin typeface="+mj-ea"/>
                <a:ea typeface="+mj-ea"/>
                <a:cs typeface="Avenir Light" charset="0"/>
              </a:rPr>
              <a:t>홈페이지 제작자료</a:t>
            </a:r>
            <a:endParaRPr lang="en-US" sz="4000" b="0">
              <a:latin typeface="+mj-ea"/>
              <a:ea typeface="+mj-ea"/>
              <a:cs typeface="Avenir Light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79066" y="3456404"/>
            <a:ext cx="5499761" cy="27845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500" i="0" smtClean="0">
                <a:solidFill>
                  <a:srgbClr val="FFFF00"/>
                </a:solidFill>
                <a:latin typeface="+mj-ea"/>
                <a:ea typeface="+mj-ea"/>
              </a:rPr>
              <a:t>제작자료가 </a:t>
            </a:r>
            <a:r>
              <a:rPr lang="en-US" altLang="ko-KR" sz="1500" i="0" smtClean="0">
                <a:solidFill>
                  <a:srgbClr val="FFFF00"/>
                </a:solidFill>
                <a:latin typeface="+mj-ea"/>
                <a:ea typeface="+mj-ea"/>
              </a:rPr>
              <a:t>100% </a:t>
            </a:r>
            <a:r>
              <a:rPr lang="ko-KR" altLang="en-US" sz="1500" i="0" smtClean="0">
                <a:solidFill>
                  <a:srgbClr val="FFFF00"/>
                </a:solidFill>
                <a:latin typeface="+mj-ea"/>
                <a:ea typeface="+mj-ea"/>
              </a:rPr>
              <a:t>준비되어야</a:t>
            </a:r>
            <a:r>
              <a:rPr lang="en-US" altLang="ko-KR" sz="1500" i="0">
                <a:solidFill>
                  <a:srgbClr val="FFFF00"/>
                </a:solidFill>
                <a:latin typeface="+mj-ea"/>
                <a:ea typeface="+mj-ea"/>
              </a:rPr>
              <a:t> </a:t>
            </a:r>
            <a:r>
              <a:rPr lang="ko-KR" altLang="en-US" sz="1500" i="0" smtClean="0">
                <a:solidFill>
                  <a:srgbClr val="FFFF00"/>
                </a:solidFill>
                <a:latin typeface="+mj-ea"/>
                <a:ea typeface="+mj-ea"/>
              </a:rPr>
              <a:t>제작이 시작됩니다</a:t>
            </a:r>
            <a:r>
              <a:rPr lang="en-US" altLang="ko-KR" sz="1500" i="0" smtClean="0">
                <a:solidFill>
                  <a:srgbClr val="FFFF00"/>
                </a:solidFill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500" i="0" smtClean="0">
                <a:latin typeface="+mj-ea"/>
                <a:ea typeface="+mj-ea"/>
              </a:rPr>
              <a:t>자료가 모두 입력되면 아래 메일로</a:t>
            </a:r>
            <a:r>
              <a:rPr lang="en-US" altLang="ko-KR" sz="1500" i="0">
                <a:latin typeface="+mj-ea"/>
                <a:ea typeface="+mj-ea"/>
              </a:rPr>
              <a:t> </a:t>
            </a:r>
            <a:r>
              <a:rPr lang="ko-KR" altLang="en-US" sz="1500" i="0" smtClean="0">
                <a:latin typeface="+mj-ea"/>
                <a:ea typeface="+mj-ea"/>
              </a:rPr>
              <a:t>보내주시기 바랍니다</a:t>
            </a:r>
            <a:r>
              <a:rPr lang="en-US" altLang="ko-KR" sz="1500" i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000" i="0" smtClean="0">
                <a:latin typeface="+mj-ea"/>
                <a:ea typeface="+mj-ea"/>
              </a:rPr>
              <a:t>jojikhwan@naver.com</a:t>
            </a:r>
            <a:endParaRPr lang="en-US" sz="2000" i="0">
              <a:latin typeface="+mj-ea"/>
              <a:ea typeface="+mj-ea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65192" y="2415299"/>
            <a:ext cx="1495764" cy="1785104"/>
            <a:chOff x="2578153" y="884295"/>
            <a:chExt cx="1240689" cy="1480688"/>
          </a:xfrm>
        </p:grpSpPr>
        <p:sp>
          <p:nvSpPr>
            <p:cNvPr id="10" name="Rectangle 9"/>
            <p:cNvSpPr/>
            <p:nvPr userDrawn="1"/>
          </p:nvSpPr>
          <p:spPr>
            <a:xfrm>
              <a:off x="2578153" y="1005885"/>
              <a:ext cx="1219147" cy="1192181"/>
            </a:xfrm>
            <a:prstGeom prst="rect">
              <a:avLst/>
            </a:prstGeom>
            <a:noFill/>
            <a:ln w="4127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/>
                <a:t>   </a:t>
              </a:r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582011" y="884295"/>
              <a:ext cx="1236831" cy="148068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1000" b="1" i="0" kern="1200" smtClean="0">
                  <a:solidFill>
                    <a:schemeClr val="bg1"/>
                  </a:solidFill>
                  <a:latin typeface="Avenir Heavy" charset="0"/>
                  <a:ea typeface="Avenir Heavy" charset="0"/>
                  <a:cs typeface="Avenir Heavy" charset="0"/>
                </a:rPr>
                <a:t>M</a:t>
              </a:r>
              <a:endParaRPr lang="en-US" sz="11000" b="1" i="0">
                <a:solidFill>
                  <a:schemeClr val="bg1"/>
                </a:solidFill>
                <a:latin typeface="Avenir Heavy" charset="0"/>
                <a:ea typeface="Avenir Heavy" charset="0"/>
                <a:cs typeface="Avenir Heavy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78653" y="3585298"/>
            <a:ext cx="1679699" cy="4385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100" b="1" i="0" kern="120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Motivate Template</a:t>
            </a: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60272" cy="6858000"/>
          </a:xfrm>
        </p:spPr>
      </p:pic>
      <p:cxnSp>
        <p:nvCxnSpPr>
          <p:cNvPr id="24" name="Straight Connector 23"/>
          <p:cNvCxnSpPr/>
          <p:nvPr/>
        </p:nvCxnSpPr>
        <p:spPr>
          <a:xfrm>
            <a:off x="6097574" y="3154472"/>
            <a:ext cx="1865696" cy="0"/>
          </a:xfrm>
          <a:prstGeom prst="line">
            <a:avLst/>
          </a:prstGeom>
          <a:ln w="19050">
            <a:solidFill>
              <a:schemeClr val="bg1">
                <a:alpha val="89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6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1-6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5829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1-7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1870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2-1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3223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2-2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0487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2-3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1954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2-4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477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2-5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4628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2-6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5372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2-7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5948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3-1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806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29" y="44390"/>
            <a:ext cx="5959431" cy="647272"/>
          </a:xfrm>
        </p:spPr>
        <p:txBody>
          <a:bodyPr/>
          <a:lstStyle/>
          <a:p>
            <a:r>
              <a:rPr lang="ko-KR" altLang="en-US" smtClean="0">
                <a:latin typeface="+mj-ea"/>
                <a:ea typeface="+mj-ea"/>
              </a:rPr>
              <a:t>기본정보</a:t>
            </a:r>
            <a:endParaRPr lang="en-US">
              <a:latin typeface="+mj-ea"/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807" y="1146228"/>
            <a:ext cx="3178629" cy="448898"/>
          </a:xfrm>
        </p:spPr>
        <p:txBody>
          <a:bodyPr>
            <a:normAutofit/>
          </a:bodyPr>
          <a:lstStyle/>
          <a:p>
            <a:r>
              <a:rPr lang="ko-KR" altLang="en-US" sz="2000" dirty="0" smtClean="0">
                <a:latin typeface="+mj-ea"/>
                <a:ea typeface="+mj-ea"/>
              </a:rPr>
              <a:t>단체명</a:t>
            </a:r>
            <a:endParaRPr lang="en-US" sz="2000" dirty="0">
              <a:latin typeface="+mj-ea"/>
              <a:ea typeface="+mj-e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latin typeface="+mj-ea"/>
                <a:ea typeface="+mj-ea"/>
              </a:rPr>
              <a:t>01</a:t>
            </a:r>
            <a:endParaRPr lang="en-US">
              <a:latin typeface="+mj-ea"/>
              <a:ea typeface="+mj-ea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7"/>
          </p:nvPr>
        </p:nvSpPr>
        <p:spPr>
          <a:xfrm>
            <a:off x="1554807" y="2864941"/>
            <a:ext cx="3178629" cy="448898"/>
          </a:xfrm>
        </p:spPr>
        <p:txBody>
          <a:bodyPr>
            <a:normAutofit/>
          </a:bodyPr>
          <a:lstStyle/>
          <a:p>
            <a:r>
              <a:rPr lang="ko-KR" altLang="en-US" sz="2000" dirty="0" smtClean="0">
                <a:latin typeface="+mj-ea"/>
                <a:ea typeface="+mj-ea"/>
              </a:rPr>
              <a:t>기본 정보</a:t>
            </a:r>
            <a:endParaRPr lang="en-US" sz="2000" dirty="0">
              <a:latin typeface="+mj-ea"/>
              <a:ea typeface="+mj-e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711200" y="2729251"/>
            <a:ext cx="884427" cy="653143"/>
          </a:xfrm>
        </p:spPr>
        <p:txBody>
          <a:bodyPr/>
          <a:lstStyle/>
          <a:p>
            <a:r>
              <a:rPr lang="en-US" dirty="0" smtClean="0">
                <a:latin typeface="+mj-ea"/>
                <a:ea typeface="+mj-ea"/>
              </a:rPr>
              <a:t>02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23"/>
          </p:nvPr>
        </p:nvSpPr>
        <p:spPr>
          <a:xfrm>
            <a:off x="7659516" y="1146225"/>
            <a:ext cx="3178629" cy="707067"/>
          </a:xfrm>
        </p:spPr>
        <p:txBody>
          <a:bodyPr>
            <a:normAutofit/>
          </a:bodyPr>
          <a:lstStyle/>
          <a:p>
            <a:r>
              <a:rPr lang="ko-KR" altLang="en-US" sz="2000" smtClean="0">
                <a:latin typeface="+mj-ea"/>
                <a:ea typeface="+mj-ea"/>
              </a:rPr>
              <a:t>단체명이 </a:t>
            </a:r>
            <a:r>
              <a:rPr lang="ko-KR" altLang="en-US" sz="2000" dirty="0" smtClean="0">
                <a:latin typeface="+mj-ea"/>
                <a:ea typeface="+mj-ea"/>
              </a:rPr>
              <a:t>포함된 로고파일을 넣어주세요</a:t>
            </a:r>
            <a:endParaRPr lang="en-US" sz="2000" dirty="0">
              <a:latin typeface="+mj-ea"/>
              <a:ea typeface="+mj-ea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mtClean="0">
                <a:latin typeface="+mj-ea"/>
                <a:ea typeface="+mj-ea"/>
              </a:rPr>
              <a:t>03</a:t>
            </a:r>
            <a:endParaRPr lang="en-US">
              <a:latin typeface="+mj-ea"/>
              <a:ea typeface="+mj-ea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5"/>
          </p:nvPr>
        </p:nvSpPr>
        <p:spPr>
          <a:xfrm>
            <a:off x="7675733" y="1941056"/>
            <a:ext cx="3717075" cy="421242"/>
          </a:xfrm>
        </p:spPr>
        <p:txBody>
          <a:bodyPr>
            <a:noAutofit/>
          </a:bodyPr>
          <a:lstStyle/>
          <a:p>
            <a:r>
              <a:rPr lang="ko-KR" altLang="en-US" sz="1400" dirty="0" smtClean="0">
                <a:latin typeface="+mj-ea"/>
                <a:ea typeface="+mj-ea"/>
              </a:rPr>
              <a:t>로고파일이 없다면 없음으로 표시해 주세요</a:t>
            </a:r>
            <a:r>
              <a:rPr lang="en-US" altLang="ko-KR" sz="1400" dirty="0" smtClean="0">
                <a:latin typeface="+mj-ea"/>
                <a:ea typeface="+mj-ea"/>
              </a:rPr>
              <a:t>.</a:t>
            </a:r>
            <a:endParaRPr lang="en-US" sz="1400" dirty="0">
              <a:latin typeface="+mj-ea"/>
              <a:ea typeface="+mj-ea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1747746" y="224441"/>
            <a:ext cx="4036588" cy="265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Tx/>
              <a:buNone/>
              <a:defRPr sz="2400" b="0" i="0" kern="1200">
                <a:solidFill>
                  <a:schemeClr val="accent1"/>
                </a:solidFill>
                <a:latin typeface="Avenir Medium" charset="0"/>
                <a:ea typeface="Avenir Medium" charset="0"/>
                <a:cs typeface="Avenir Medium" charset="0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tabLst/>
              <a:defRPr sz="1600" b="0" i="0" kern="1200">
                <a:solidFill>
                  <a:schemeClr val="tx2"/>
                </a:solidFill>
                <a:latin typeface="Myriad Pro Light" charset="0"/>
                <a:ea typeface="Myriad Pro Light" charset="0"/>
                <a:cs typeface="Myriad Pro Light" charset="0"/>
              </a:defRPr>
            </a:lvl2pPr>
            <a:lvl3pPr marL="6889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tabLst/>
              <a:defRPr sz="1600" b="0" i="0" kern="1200">
                <a:solidFill>
                  <a:schemeClr val="tx2"/>
                </a:solidFill>
                <a:latin typeface="Myriad Pro Light" charset="0"/>
                <a:ea typeface="Myriad Pro Light" charset="0"/>
                <a:cs typeface="Myriad Pro Light" charset="0"/>
              </a:defRPr>
            </a:lvl3pPr>
            <a:lvl4pPr marL="11477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tabLst/>
              <a:defRPr sz="1600" b="0" i="0" kern="1200">
                <a:solidFill>
                  <a:schemeClr val="tx2"/>
                </a:solidFill>
                <a:latin typeface="Myriad Pro Light" charset="0"/>
                <a:ea typeface="Myriad Pro Light" charset="0"/>
                <a:cs typeface="Myriad Pro Light" charset="0"/>
              </a:defRPr>
            </a:lvl4pPr>
            <a:lvl5pPr marL="160813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/>
              <a:buChar char="•"/>
              <a:tabLst/>
              <a:defRPr sz="1600" b="0" i="0" kern="1200">
                <a:solidFill>
                  <a:schemeClr val="tx2"/>
                </a:solidFill>
                <a:latin typeface="Myriad Pro Light" charset="0"/>
                <a:ea typeface="Myriad Pro Light" charset="0"/>
                <a:cs typeface="Myriad Pro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o-KR" altLang="en-US" sz="1200" smtClean="0">
                <a:solidFill>
                  <a:schemeClr val="bg1"/>
                </a:solidFill>
                <a:latin typeface="+mj-ea"/>
                <a:ea typeface="+mj-ea"/>
              </a:rPr>
              <a:t>홈페이지 상단 또는 하단에 들어갈 내용들입니다</a:t>
            </a:r>
            <a:r>
              <a:rPr lang="en-US" altLang="ko-KR" sz="1200" smtClean="0">
                <a:solidFill>
                  <a:schemeClr val="bg1"/>
                </a:solidFill>
                <a:latin typeface="+mj-ea"/>
                <a:ea typeface="+mj-ea"/>
              </a:rPr>
              <a:t>.</a:t>
            </a:r>
            <a:endParaRPr lang="en-US" sz="12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947057" y="3450949"/>
            <a:ext cx="4034971" cy="980350"/>
          </a:xfrm>
        </p:spPr>
        <p:txBody>
          <a:bodyPr>
            <a:noAutofit/>
          </a:bodyPr>
          <a:lstStyle/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대표자명 </a:t>
            </a:r>
            <a:r>
              <a:rPr lang="en-US" altLang="ko-KR" sz="1200" dirty="0" smtClean="0">
                <a:latin typeface="+mj-ea"/>
                <a:ea typeface="+mj-ea"/>
              </a:rPr>
              <a:t>:    </a:t>
            </a:r>
            <a:r>
              <a:rPr lang="ko-KR" altLang="en-US" sz="1200" dirty="0" smtClean="0">
                <a:latin typeface="+mj-ea"/>
                <a:ea typeface="+mj-ea"/>
              </a:rPr>
              <a:t> </a:t>
            </a:r>
            <a:r>
              <a:rPr lang="en-US" altLang="ko-KR" sz="1200" dirty="0">
                <a:latin typeface="+mj-ea"/>
                <a:ea typeface="+mj-ea"/>
              </a:rPr>
              <a:t>/ </a:t>
            </a:r>
            <a:r>
              <a:rPr lang="ko-KR" altLang="en-US" sz="1200" dirty="0" smtClean="0">
                <a:latin typeface="+mj-ea"/>
                <a:ea typeface="+mj-ea"/>
              </a:rPr>
              <a:t>주소 </a:t>
            </a:r>
            <a:r>
              <a:rPr lang="en-US" altLang="ko-KR" sz="1200" dirty="0" smtClean="0">
                <a:latin typeface="+mj-ea"/>
                <a:ea typeface="+mj-ea"/>
              </a:rPr>
              <a:t>:</a:t>
            </a:r>
            <a:endParaRPr lang="ko-KR" altLang="en-US" sz="1200" dirty="0">
              <a:latin typeface="+mj-ea"/>
              <a:ea typeface="+mj-ea"/>
            </a:endParaRPr>
          </a:p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전화번호 </a:t>
            </a:r>
            <a:r>
              <a:rPr lang="en-US" altLang="ko-KR" sz="1200" dirty="0" smtClean="0">
                <a:latin typeface="+mj-ea"/>
                <a:ea typeface="+mj-ea"/>
              </a:rPr>
              <a:t>:  </a:t>
            </a:r>
            <a:r>
              <a:rPr lang="ko-KR" altLang="en-US" sz="1200" dirty="0" smtClean="0">
                <a:latin typeface="+mj-ea"/>
                <a:ea typeface="+mj-ea"/>
              </a:rPr>
              <a:t> </a:t>
            </a:r>
            <a:r>
              <a:rPr lang="en-US" altLang="ko-KR" sz="1200" dirty="0" smtClean="0">
                <a:latin typeface="+mj-ea"/>
                <a:ea typeface="+mj-ea"/>
              </a:rPr>
              <a:t>/ </a:t>
            </a:r>
            <a:r>
              <a:rPr lang="ko-KR" altLang="en-US" sz="1200" dirty="0" smtClean="0">
                <a:latin typeface="+mj-ea"/>
                <a:ea typeface="+mj-ea"/>
              </a:rPr>
              <a:t>팩스번호 </a:t>
            </a:r>
            <a:r>
              <a:rPr lang="en-US" altLang="ko-KR" sz="1200" dirty="0" smtClean="0">
                <a:latin typeface="+mj-ea"/>
                <a:ea typeface="+mj-ea"/>
              </a:rPr>
              <a:t>: </a:t>
            </a:r>
            <a:endParaRPr lang="en-US" altLang="ko-KR" sz="1200" dirty="0">
              <a:latin typeface="+mj-ea"/>
              <a:ea typeface="+mj-ea"/>
            </a:endParaRPr>
          </a:p>
          <a:p>
            <a:pPr algn="ctr"/>
            <a:r>
              <a:rPr lang="ko-KR" altLang="en-US" sz="1200" dirty="0" smtClean="0">
                <a:latin typeface="+mj-ea"/>
                <a:ea typeface="+mj-ea"/>
              </a:rPr>
              <a:t>이메일 </a:t>
            </a:r>
            <a:r>
              <a:rPr lang="en-US" altLang="ko-KR" sz="1200" dirty="0" smtClean="0">
                <a:latin typeface="+mj-ea"/>
                <a:ea typeface="+mj-ea"/>
              </a:rPr>
              <a:t>:</a:t>
            </a:r>
            <a:endParaRPr lang="en-US" sz="1200" dirty="0">
              <a:latin typeface="+mj-ea"/>
              <a:ea typeface="+mj-ea"/>
            </a:endParaRPr>
          </a:p>
        </p:txBody>
      </p:sp>
      <p:sp>
        <p:nvSpPr>
          <p:cNvPr id="18" name="Content Placeholder 14"/>
          <p:cNvSpPr>
            <a:spLocks noGrp="1"/>
          </p:cNvSpPr>
          <p:nvPr>
            <p:ph idx="23"/>
          </p:nvPr>
        </p:nvSpPr>
        <p:spPr>
          <a:xfrm>
            <a:off x="7659516" y="3382394"/>
            <a:ext cx="3178629" cy="707067"/>
          </a:xfrm>
        </p:spPr>
        <p:txBody>
          <a:bodyPr>
            <a:normAutofit/>
          </a:bodyPr>
          <a:lstStyle/>
          <a:p>
            <a:r>
              <a:rPr lang="ko-KR" altLang="en-US" sz="2000" dirty="0" smtClean="0">
                <a:latin typeface="+mj-ea"/>
                <a:ea typeface="+mj-ea"/>
              </a:rPr>
              <a:t>메인페이지에 넣고 싶은</a:t>
            </a:r>
            <a:r>
              <a:rPr lang="en-US" altLang="ko-KR" sz="2000" dirty="0" smtClean="0">
                <a:latin typeface="+mj-ea"/>
                <a:ea typeface="+mj-ea"/>
              </a:rPr>
              <a:t/>
            </a:r>
            <a:br>
              <a:rPr lang="en-US" altLang="ko-KR" sz="2000" dirty="0" smtClean="0">
                <a:latin typeface="+mj-ea"/>
                <a:ea typeface="+mj-ea"/>
              </a:rPr>
            </a:br>
            <a:r>
              <a:rPr lang="ko-KR" altLang="en-US" sz="2000" dirty="0" smtClean="0">
                <a:latin typeface="+mj-ea"/>
                <a:ea typeface="+mj-ea"/>
              </a:rPr>
              <a:t>카피문구</a:t>
            </a:r>
            <a:endParaRPr lang="en-US" sz="2000" dirty="0">
              <a:latin typeface="+mj-ea"/>
              <a:ea typeface="+mj-ea"/>
            </a:endParaRP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4"/>
          </p:nvPr>
        </p:nvSpPr>
        <p:spPr>
          <a:xfrm>
            <a:off x="6804283" y="3294630"/>
            <a:ext cx="896054" cy="653143"/>
          </a:xfrm>
        </p:spPr>
        <p:txBody>
          <a:bodyPr/>
          <a:lstStyle/>
          <a:p>
            <a:r>
              <a:rPr lang="en-US" dirty="0" smtClean="0">
                <a:latin typeface="+mj-ea"/>
                <a:ea typeface="+mj-ea"/>
              </a:rPr>
              <a:t>04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21" name="텍스트 개체 틀 3"/>
          <p:cNvSpPr>
            <a:spLocks noGrp="1"/>
          </p:cNvSpPr>
          <p:nvPr>
            <p:ph type="body" sz="quarter" idx="16"/>
          </p:nvPr>
        </p:nvSpPr>
        <p:spPr>
          <a:xfrm>
            <a:off x="7659516" y="4192126"/>
            <a:ext cx="3713162" cy="790575"/>
          </a:xfrm>
        </p:spPr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22" name="텍스트 개체 틀 3"/>
          <p:cNvSpPr>
            <a:spLocks noGrp="1"/>
          </p:cNvSpPr>
          <p:nvPr>
            <p:ph type="body" sz="quarter" idx="16"/>
          </p:nvPr>
        </p:nvSpPr>
        <p:spPr>
          <a:xfrm>
            <a:off x="1588616" y="1622747"/>
            <a:ext cx="3713162" cy="790575"/>
          </a:xfrm>
        </p:spPr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25"/>
          </p:nvPr>
        </p:nvSpPr>
        <p:spPr>
          <a:xfrm>
            <a:off x="7655603" y="5178490"/>
            <a:ext cx="3717075" cy="421242"/>
          </a:xfrm>
        </p:spPr>
        <p:txBody>
          <a:bodyPr>
            <a:noAutofit/>
          </a:bodyPr>
          <a:lstStyle/>
          <a:p>
            <a:r>
              <a:rPr lang="ko-KR" altLang="en-US" sz="1400" dirty="0" smtClean="0"/>
              <a:t>메인과 서브 </a:t>
            </a:r>
            <a:r>
              <a:rPr lang="ko-KR" altLang="en-US" sz="1400" dirty="0"/>
              <a:t>편집시 사용하면 좋을 화질 좋은 </a:t>
            </a:r>
            <a:r>
              <a:rPr lang="ko-KR" altLang="en-US" sz="1400" dirty="0" smtClean="0"/>
              <a:t>사진들은 별도로 </a:t>
            </a:r>
            <a:r>
              <a:rPr lang="ko-KR" altLang="en-US" sz="1400" dirty="0"/>
              <a:t>첨부해 주시기 바랍니다</a:t>
            </a:r>
            <a:r>
              <a:rPr lang="en-US" altLang="ko-KR" sz="1400" dirty="0"/>
              <a:t>.</a:t>
            </a:r>
            <a:endParaRPr lang="en-US" sz="1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3021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3-2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8854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3-3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5594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3-4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883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3-5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7959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3-6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7158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3-7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6238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4-1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28105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4-2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9949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4-3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9124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4-4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8340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204432" y="122197"/>
            <a:ext cx="5549237" cy="448515"/>
          </a:xfrm>
        </p:spPr>
        <p:txBody>
          <a:bodyPr>
            <a:noAutofit/>
          </a:bodyPr>
          <a:lstStyle/>
          <a:p>
            <a:r>
              <a:rPr lang="ko-KR" altLang="en-US" sz="2800" smtClean="0">
                <a:solidFill>
                  <a:schemeClr val="accent1"/>
                </a:solidFill>
                <a:latin typeface="+mj-ea"/>
                <a:ea typeface="+mj-ea"/>
                <a:cs typeface="Roboto Bold" charset="0"/>
                <a:sym typeface="Roboto Bold" charset="0"/>
              </a:rPr>
              <a:t>메뉴 구성</a:t>
            </a:r>
            <a:endParaRPr lang="en-US" altLang="en-US" sz="2800">
              <a:solidFill>
                <a:schemeClr val="accent1"/>
              </a:solidFill>
              <a:latin typeface="+mj-ea"/>
              <a:ea typeface="+mj-ea"/>
              <a:cs typeface="Roboto Bold" charset="0"/>
              <a:sym typeface="Roboto Bold" charset="0"/>
            </a:endParaRPr>
          </a:p>
        </p:txBody>
      </p:sp>
      <p:sp>
        <p:nvSpPr>
          <p:cNvPr id="7171" name="Rectangle 3"/>
          <p:cNvSpPr>
            <a:spLocks/>
          </p:cNvSpPr>
          <p:nvPr/>
        </p:nvSpPr>
        <p:spPr bwMode="auto">
          <a:xfrm>
            <a:off x="1505695" y="4077962"/>
            <a:ext cx="9138419" cy="30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/>
          <a:lstStyle/>
          <a:p>
            <a:pPr algn="ctr"/>
            <a:r>
              <a:rPr lang="ko-KR" altLang="en-US" sz="1400" smtClean="0"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메뉴 예시</a:t>
            </a:r>
            <a:endParaRPr lang="en-US" altLang="en-US" sz="1400">
              <a:latin typeface="Helvetica Neue Medium" charset="0"/>
              <a:ea typeface="Helvetica Neue Medium" charset="0"/>
              <a:cs typeface="Helvetica Neue Medium" charset="0"/>
              <a:sym typeface="Helvetica Neue Medium" charset="0"/>
            </a:endParaRPr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2047218" y="4507418"/>
            <a:ext cx="1535623" cy="1802634"/>
            <a:chOff x="0" y="0"/>
            <a:chExt cx="3415543" cy="4312755"/>
          </a:xfrm>
        </p:grpSpPr>
        <p:grpSp>
          <p:nvGrpSpPr>
            <p:cNvPr id="7174" name="Group 6"/>
            <p:cNvGrpSpPr>
              <a:grpSpLocks/>
            </p:cNvGrpSpPr>
            <p:nvPr/>
          </p:nvGrpSpPr>
          <p:grpSpPr bwMode="auto">
            <a:xfrm>
              <a:off x="85" y="0"/>
              <a:ext cx="3415458" cy="987670"/>
              <a:chOff x="0" y="0"/>
              <a:chExt cx="3415457" cy="987670"/>
            </a:xfrm>
          </p:grpSpPr>
          <p:grpSp>
            <p:nvGrpSpPr>
              <p:cNvPr id="7175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3415457" cy="987670"/>
                <a:chOff x="0" y="0"/>
                <a:chExt cx="3415457" cy="987670"/>
              </a:xfrm>
            </p:grpSpPr>
            <p:sp>
              <p:nvSpPr>
                <p:cNvPr id="7176" name="AutoShape 8"/>
                <p:cNvSpPr>
                  <a:spLocks/>
                </p:cNvSpPr>
                <p:nvPr/>
              </p:nvSpPr>
              <p:spPr bwMode="auto">
                <a:xfrm>
                  <a:off x="0" y="0"/>
                  <a:ext cx="3415457" cy="826429"/>
                </a:xfrm>
                <a:prstGeom prst="roundRect">
                  <a:avLst>
                    <a:gd name="adj" fmla="val 10560"/>
                  </a:avLst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63500" dist="38099" dir="2700000" sx="1000" sy="1000" algn="ctr" rotWithShape="0">
                    <a:srgbClr val="000000">
                      <a:alpha val="74998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  <p:sp>
              <p:nvSpPr>
                <p:cNvPr id="7177" name="Rectangle 9"/>
                <p:cNvSpPr>
                  <a:spLocks/>
                </p:cNvSpPr>
                <p:nvPr/>
              </p:nvSpPr>
              <p:spPr bwMode="auto">
                <a:xfrm rot="18900000">
                  <a:off x="1440392" y="342264"/>
                  <a:ext cx="534673" cy="53467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</p:grpSp>
          <p:sp>
            <p:nvSpPr>
              <p:cNvPr id="7178" name="Rectangle 10"/>
              <p:cNvSpPr>
                <a:spLocks/>
              </p:cNvSpPr>
              <p:nvPr/>
            </p:nvSpPr>
            <p:spPr bwMode="auto">
              <a:xfrm>
                <a:off x="743539" y="158190"/>
                <a:ext cx="1882537" cy="5580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/>
              <a:p>
                <a:pPr algn="ctr"/>
                <a:r>
                  <a:rPr lang="en-US" altLang="ko-KR" sz="1266" dirty="0" smtClean="0">
                    <a:solidFill>
                      <a:schemeClr val="bg1"/>
                    </a:solidFill>
                  </a:rPr>
                  <a:t>2. </a:t>
                </a:r>
                <a:r>
                  <a:rPr lang="ko-KR" altLang="en-US" sz="1266" dirty="0" smtClean="0">
                    <a:solidFill>
                      <a:schemeClr val="bg1"/>
                    </a:solidFill>
                  </a:rPr>
                  <a:t>사업소개</a:t>
                </a:r>
                <a:endParaRPr lang="en-US" altLang="en-US" sz="1266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179" name="Rectangle 11"/>
            <p:cNvSpPr>
              <a:spLocks/>
            </p:cNvSpPr>
            <p:nvPr/>
          </p:nvSpPr>
          <p:spPr bwMode="auto">
            <a:xfrm>
              <a:off x="0" y="1234658"/>
              <a:ext cx="3255539" cy="3078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/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dirty="0">
                  <a:latin typeface="+mj-ea"/>
                  <a:ea typeface="+mj-ea"/>
                </a:rPr>
                <a:t>2</a:t>
              </a:r>
              <a:r>
                <a:rPr lang="en-US" altLang="ko-KR" sz="1200" dirty="0" smtClean="0">
                  <a:latin typeface="+mj-ea"/>
                  <a:ea typeface="+mj-ea"/>
                </a:rPr>
                <a:t>-1. </a:t>
              </a:r>
              <a:r>
                <a:rPr lang="ko-KR" altLang="en-US" sz="1200" dirty="0" smtClean="0">
                  <a:latin typeface="+mj-ea"/>
                  <a:ea typeface="+mj-ea"/>
                </a:rPr>
                <a:t>장애인복지</a:t>
              </a:r>
              <a:endParaRPr lang="en-US" altLang="ko-KR" sz="1200" dirty="0" smtClean="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dirty="0" smtClean="0">
                  <a:latin typeface="+mj-ea"/>
                  <a:ea typeface="+mj-ea"/>
                </a:rPr>
                <a:t>2-2</a:t>
              </a:r>
              <a:r>
                <a:rPr lang="en-US" altLang="ko-KR" sz="1200" dirty="0">
                  <a:latin typeface="+mj-ea"/>
                  <a:ea typeface="+mj-ea"/>
                </a:rPr>
                <a:t>. </a:t>
              </a:r>
              <a:r>
                <a:rPr lang="ko-KR" altLang="en-US" sz="1200" dirty="0" smtClean="0">
                  <a:latin typeface="+mj-ea"/>
                  <a:ea typeface="+mj-ea"/>
                </a:rPr>
                <a:t>어르신복지</a:t>
              </a:r>
              <a:endParaRPr lang="en-US" altLang="ko-KR" sz="1200" dirty="0" smtClean="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dirty="0" smtClean="0">
                  <a:latin typeface="+mj-ea"/>
                  <a:ea typeface="+mj-ea"/>
                </a:rPr>
                <a:t>2-3</a:t>
              </a:r>
              <a:r>
                <a:rPr lang="en-US" altLang="ko-KR" sz="1200" dirty="0">
                  <a:latin typeface="+mj-ea"/>
                  <a:ea typeface="+mj-ea"/>
                </a:rPr>
                <a:t>. </a:t>
              </a:r>
              <a:r>
                <a:rPr lang="ko-KR" altLang="en-US" sz="1200" dirty="0" smtClean="0">
                  <a:latin typeface="+mj-ea"/>
                  <a:ea typeface="+mj-ea"/>
                </a:rPr>
                <a:t>아동복지</a:t>
              </a:r>
              <a:endParaRPr lang="en-US" altLang="ko-KR" sz="1200" dirty="0" smtClean="0">
                <a:latin typeface="+mj-ea"/>
                <a:ea typeface="+mj-ea"/>
              </a:endParaRPr>
            </a:p>
          </p:txBody>
        </p:sp>
      </p:grpSp>
      <p:grpSp>
        <p:nvGrpSpPr>
          <p:cNvPr id="34" name="Group 5"/>
          <p:cNvGrpSpPr>
            <a:grpSpLocks/>
          </p:cNvGrpSpPr>
          <p:nvPr/>
        </p:nvGrpSpPr>
        <p:grpSpPr bwMode="auto">
          <a:xfrm>
            <a:off x="399170" y="4507418"/>
            <a:ext cx="1535623" cy="1802634"/>
            <a:chOff x="0" y="0"/>
            <a:chExt cx="3415543" cy="4312755"/>
          </a:xfrm>
        </p:grpSpPr>
        <p:grpSp>
          <p:nvGrpSpPr>
            <p:cNvPr id="35" name="Group 6"/>
            <p:cNvGrpSpPr>
              <a:grpSpLocks/>
            </p:cNvGrpSpPr>
            <p:nvPr/>
          </p:nvGrpSpPr>
          <p:grpSpPr bwMode="auto">
            <a:xfrm>
              <a:off x="85" y="0"/>
              <a:ext cx="3415458" cy="987670"/>
              <a:chOff x="0" y="0"/>
              <a:chExt cx="3415457" cy="987670"/>
            </a:xfrm>
          </p:grpSpPr>
          <p:grpSp>
            <p:nvGrpSpPr>
              <p:cNvPr id="37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3415457" cy="987670"/>
                <a:chOff x="0" y="0"/>
                <a:chExt cx="3415457" cy="987670"/>
              </a:xfrm>
            </p:grpSpPr>
            <p:sp>
              <p:nvSpPr>
                <p:cNvPr id="39" name="AutoShape 8"/>
                <p:cNvSpPr>
                  <a:spLocks/>
                </p:cNvSpPr>
                <p:nvPr/>
              </p:nvSpPr>
              <p:spPr bwMode="auto">
                <a:xfrm>
                  <a:off x="0" y="0"/>
                  <a:ext cx="3415457" cy="826429"/>
                </a:xfrm>
                <a:prstGeom prst="roundRect">
                  <a:avLst>
                    <a:gd name="adj" fmla="val 10560"/>
                  </a:avLst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63500" dist="38099" dir="2700000" sx="1000" sy="1000" algn="ctr" rotWithShape="0">
                    <a:srgbClr val="000000">
                      <a:alpha val="74998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  <p:sp>
              <p:nvSpPr>
                <p:cNvPr id="40" name="Rectangle 9"/>
                <p:cNvSpPr>
                  <a:spLocks/>
                </p:cNvSpPr>
                <p:nvPr/>
              </p:nvSpPr>
              <p:spPr bwMode="auto">
                <a:xfrm rot="18900000">
                  <a:off x="1440392" y="342264"/>
                  <a:ext cx="534673" cy="53467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</p:grpSp>
          <p:sp>
            <p:nvSpPr>
              <p:cNvPr id="38" name="Rectangle 10"/>
              <p:cNvSpPr>
                <a:spLocks/>
              </p:cNvSpPr>
              <p:nvPr/>
            </p:nvSpPr>
            <p:spPr bwMode="auto">
              <a:xfrm>
                <a:off x="756650" y="158190"/>
                <a:ext cx="1882537" cy="5580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/>
              <a:p>
                <a:pPr algn="ctr"/>
                <a:r>
                  <a:rPr lang="en-US" altLang="ko-KR" sz="1266" dirty="0" smtClean="0">
                    <a:solidFill>
                      <a:schemeClr val="bg1"/>
                    </a:solidFill>
                  </a:rPr>
                  <a:t>1. </a:t>
                </a:r>
                <a:r>
                  <a:rPr lang="ko-KR" altLang="en-US" sz="1266" dirty="0" smtClean="0">
                    <a:solidFill>
                      <a:schemeClr val="bg1"/>
                    </a:solidFill>
                  </a:rPr>
                  <a:t>단체소개</a:t>
                </a:r>
                <a:endParaRPr lang="en-US" altLang="en-US" sz="1266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Rectangle 11"/>
            <p:cNvSpPr>
              <a:spLocks/>
            </p:cNvSpPr>
            <p:nvPr/>
          </p:nvSpPr>
          <p:spPr bwMode="auto">
            <a:xfrm>
              <a:off x="0" y="1234658"/>
              <a:ext cx="3255539" cy="3078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/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dirty="0" smtClean="0">
                  <a:latin typeface="+mj-ea"/>
                  <a:ea typeface="+mj-ea"/>
                </a:rPr>
                <a:t>1-1. </a:t>
              </a:r>
              <a:r>
                <a:rPr lang="ko-KR" altLang="en-US" sz="1200" dirty="0">
                  <a:latin typeface="+mj-ea"/>
                  <a:ea typeface="+mj-ea"/>
                </a:rPr>
                <a:t>인사말</a:t>
              </a:r>
              <a:endParaRPr lang="en-US" altLang="ko-KR" sz="1200" dirty="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dirty="0" smtClean="0">
                  <a:latin typeface="+mj-ea"/>
                  <a:ea typeface="+mj-ea"/>
                </a:rPr>
                <a:t>1-2</a:t>
              </a:r>
              <a:r>
                <a:rPr lang="en-US" altLang="ko-KR" sz="1200" dirty="0">
                  <a:latin typeface="+mj-ea"/>
                  <a:ea typeface="+mj-ea"/>
                </a:rPr>
                <a:t>. </a:t>
              </a:r>
              <a:r>
                <a:rPr lang="ko-KR" altLang="en-US" sz="1200" dirty="0" smtClean="0">
                  <a:latin typeface="+mj-ea"/>
                  <a:ea typeface="+mj-ea"/>
                </a:rPr>
                <a:t>시설</a:t>
              </a:r>
              <a:r>
                <a:rPr lang="ko-KR" altLang="en-US" sz="1200" dirty="0" smtClean="0">
                  <a:latin typeface="+mj-ea"/>
                </a:rPr>
                <a:t>안내</a:t>
              </a:r>
              <a:endParaRPr lang="en-US" altLang="ko-KR" sz="1200" dirty="0">
                <a:latin typeface="+mj-ea"/>
              </a:endParaRP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dirty="0" smtClean="0">
                  <a:latin typeface="+mj-ea"/>
                  <a:ea typeface="+mj-ea"/>
                </a:rPr>
                <a:t>1-3</a:t>
              </a:r>
              <a:r>
                <a:rPr lang="en-US" altLang="ko-KR" sz="1200" dirty="0">
                  <a:latin typeface="+mj-ea"/>
                  <a:ea typeface="+mj-ea"/>
                </a:rPr>
                <a:t>. </a:t>
              </a:r>
              <a:r>
                <a:rPr lang="ko-KR" altLang="en-US" sz="1200" dirty="0" smtClean="0">
                  <a:latin typeface="+mj-ea"/>
                  <a:ea typeface="+mj-ea"/>
                </a:rPr>
                <a:t>직원소개</a:t>
              </a:r>
              <a:endParaRPr lang="en-US" altLang="ko-KR" sz="1200" dirty="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dirty="0" smtClean="0">
                  <a:latin typeface="+mj-ea"/>
                  <a:ea typeface="+mj-ea"/>
                </a:rPr>
                <a:t>1-4. </a:t>
              </a:r>
              <a:r>
                <a:rPr lang="ko-KR" altLang="en-US" sz="1200" dirty="0" smtClean="0">
                  <a:latin typeface="+mj-ea"/>
                  <a:ea typeface="+mj-ea"/>
                </a:rPr>
                <a:t>연혁</a:t>
              </a:r>
              <a:endParaRPr lang="en-US" altLang="ko-KR" sz="1200" dirty="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dirty="0" smtClean="0">
                  <a:latin typeface="+mj-ea"/>
                  <a:ea typeface="+mj-ea"/>
                </a:rPr>
                <a:t>1-5</a:t>
              </a:r>
              <a:r>
                <a:rPr lang="en-US" altLang="ko-KR" sz="1200" dirty="0">
                  <a:latin typeface="+mj-ea"/>
                  <a:ea typeface="+mj-ea"/>
                </a:rPr>
                <a:t>. </a:t>
              </a:r>
              <a:r>
                <a:rPr lang="ko-KR" altLang="en-US" sz="1200" dirty="0">
                  <a:latin typeface="+mj-ea"/>
                  <a:ea typeface="+mj-ea"/>
                </a:rPr>
                <a:t>오시는 길</a:t>
              </a:r>
              <a:endParaRPr lang="en-US" altLang="ko-KR" sz="1200" dirty="0">
                <a:latin typeface="+mj-ea"/>
                <a:ea typeface="+mj-ea"/>
              </a:endParaRPr>
            </a:p>
          </p:txBody>
        </p:sp>
      </p:grpSp>
      <p:grpSp>
        <p:nvGrpSpPr>
          <p:cNvPr id="41" name="Group 5"/>
          <p:cNvGrpSpPr>
            <a:grpSpLocks/>
          </p:cNvGrpSpPr>
          <p:nvPr/>
        </p:nvGrpSpPr>
        <p:grpSpPr bwMode="auto">
          <a:xfrm>
            <a:off x="3695266" y="4507418"/>
            <a:ext cx="1535623" cy="1802634"/>
            <a:chOff x="0" y="0"/>
            <a:chExt cx="3415543" cy="4312755"/>
          </a:xfrm>
        </p:grpSpPr>
        <p:grpSp>
          <p:nvGrpSpPr>
            <p:cNvPr id="42" name="Group 6"/>
            <p:cNvGrpSpPr>
              <a:grpSpLocks/>
            </p:cNvGrpSpPr>
            <p:nvPr/>
          </p:nvGrpSpPr>
          <p:grpSpPr bwMode="auto">
            <a:xfrm>
              <a:off x="85" y="0"/>
              <a:ext cx="3415458" cy="987670"/>
              <a:chOff x="0" y="0"/>
              <a:chExt cx="3415457" cy="987670"/>
            </a:xfrm>
          </p:grpSpPr>
          <p:grpSp>
            <p:nvGrpSpPr>
              <p:cNvPr id="44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3415457" cy="987670"/>
                <a:chOff x="0" y="0"/>
                <a:chExt cx="3415457" cy="987670"/>
              </a:xfrm>
            </p:grpSpPr>
            <p:sp>
              <p:nvSpPr>
                <p:cNvPr id="46" name="AutoShape 8"/>
                <p:cNvSpPr>
                  <a:spLocks/>
                </p:cNvSpPr>
                <p:nvPr/>
              </p:nvSpPr>
              <p:spPr bwMode="auto">
                <a:xfrm>
                  <a:off x="0" y="0"/>
                  <a:ext cx="3415457" cy="826429"/>
                </a:xfrm>
                <a:prstGeom prst="roundRect">
                  <a:avLst>
                    <a:gd name="adj" fmla="val 10560"/>
                  </a:avLst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63500" dist="38099" dir="2700000" sx="1000" sy="1000" algn="ctr" rotWithShape="0">
                    <a:srgbClr val="000000">
                      <a:alpha val="74998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/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  <p:sp>
              <p:nvSpPr>
                <p:cNvPr id="47" name="Rectangle 9"/>
                <p:cNvSpPr>
                  <a:spLocks/>
                </p:cNvSpPr>
                <p:nvPr/>
              </p:nvSpPr>
              <p:spPr bwMode="auto">
                <a:xfrm rot="18900000">
                  <a:off x="1440392" y="342264"/>
                  <a:ext cx="534673" cy="53467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/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</p:grpSp>
          <p:sp>
            <p:nvSpPr>
              <p:cNvPr id="45" name="Rectangle 10"/>
              <p:cNvSpPr>
                <a:spLocks/>
              </p:cNvSpPr>
              <p:nvPr/>
            </p:nvSpPr>
            <p:spPr bwMode="auto">
              <a:xfrm>
                <a:off x="743536" y="158190"/>
                <a:ext cx="1882537" cy="5580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/>
              <a:p>
                <a:pPr algn="ctr"/>
                <a:r>
                  <a:rPr lang="en-US" altLang="ko-KR" sz="1266" dirty="0" smtClean="0">
                    <a:solidFill>
                      <a:schemeClr val="bg1"/>
                    </a:solidFill>
                  </a:rPr>
                  <a:t>3. </a:t>
                </a:r>
                <a:r>
                  <a:rPr lang="ko-KR" altLang="en-US" sz="1266" dirty="0" smtClean="0">
                    <a:solidFill>
                      <a:schemeClr val="bg1"/>
                    </a:solidFill>
                  </a:rPr>
                  <a:t>후원안내</a:t>
                </a:r>
                <a:endParaRPr lang="en-US" altLang="en-US" sz="1266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3" name="Rectangle 11"/>
            <p:cNvSpPr>
              <a:spLocks/>
            </p:cNvSpPr>
            <p:nvPr/>
          </p:nvSpPr>
          <p:spPr bwMode="auto">
            <a:xfrm>
              <a:off x="0" y="1234658"/>
              <a:ext cx="3255539" cy="3078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/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dirty="0">
                  <a:latin typeface="+mj-ea"/>
                  <a:ea typeface="+mj-ea"/>
                </a:rPr>
                <a:t>3</a:t>
              </a:r>
              <a:r>
                <a:rPr lang="en-US" altLang="ko-KR" sz="1200" dirty="0" smtClean="0">
                  <a:latin typeface="+mj-ea"/>
                  <a:ea typeface="+mj-ea"/>
                </a:rPr>
                <a:t>-1. </a:t>
              </a:r>
              <a:r>
                <a:rPr lang="ko-KR" altLang="en-US" sz="1200" dirty="0" smtClean="0">
                  <a:latin typeface="+mj-ea"/>
                  <a:ea typeface="+mj-ea"/>
                </a:rPr>
                <a:t>후원안내</a:t>
              </a:r>
              <a:endParaRPr lang="en-US" altLang="ko-KR" sz="1200" dirty="0" smtClean="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dirty="0" smtClean="0">
                  <a:latin typeface="+mj-ea"/>
                  <a:ea typeface="+mj-ea"/>
                </a:rPr>
                <a:t>3-2</a:t>
              </a:r>
              <a:r>
                <a:rPr lang="en-US" altLang="ko-KR" sz="1200" dirty="0">
                  <a:latin typeface="+mj-ea"/>
                  <a:ea typeface="+mj-ea"/>
                </a:rPr>
                <a:t>. </a:t>
              </a:r>
              <a:r>
                <a:rPr lang="ko-KR" altLang="en-US" sz="1200" dirty="0" smtClean="0">
                  <a:latin typeface="+mj-ea"/>
                  <a:ea typeface="+mj-ea"/>
                </a:rPr>
                <a:t>후원신청하기</a:t>
              </a:r>
              <a:endParaRPr lang="en-US" altLang="ko-KR" sz="1200" dirty="0" smtClean="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endParaRPr lang="en-US" altLang="ko-KR" sz="1200" dirty="0">
                <a:latin typeface="+mj-ea"/>
                <a:ea typeface="+mj-ea"/>
              </a:endParaRPr>
            </a:p>
          </p:txBody>
        </p:sp>
      </p:grpSp>
      <p:grpSp>
        <p:nvGrpSpPr>
          <p:cNvPr id="48" name="Group 5"/>
          <p:cNvGrpSpPr>
            <a:grpSpLocks/>
          </p:cNvGrpSpPr>
          <p:nvPr/>
        </p:nvGrpSpPr>
        <p:grpSpPr bwMode="auto">
          <a:xfrm>
            <a:off x="5335893" y="4507418"/>
            <a:ext cx="1535623" cy="1802634"/>
            <a:chOff x="0" y="0"/>
            <a:chExt cx="3415543" cy="4312755"/>
          </a:xfrm>
        </p:grpSpPr>
        <p:grpSp>
          <p:nvGrpSpPr>
            <p:cNvPr id="49" name="Group 6"/>
            <p:cNvGrpSpPr>
              <a:grpSpLocks/>
            </p:cNvGrpSpPr>
            <p:nvPr/>
          </p:nvGrpSpPr>
          <p:grpSpPr bwMode="auto">
            <a:xfrm>
              <a:off x="85" y="0"/>
              <a:ext cx="3415458" cy="987670"/>
              <a:chOff x="0" y="0"/>
              <a:chExt cx="3415457" cy="987670"/>
            </a:xfrm>
          </p:grpSpPr>
          <p:grpSp>
            <p:nvGrpSpPr>
              <p:cNvPr id="51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3415457" cy="987670"/>
                <a:chOff x="0" y="0"/>
                <a:chExt cx="3415457" cy="987670"/>
              </a:xfrm>
            </p:grpSpPr>
            <p:sp>
              <p:nvSpPr>
                <p:cNvPr id="53" name="AutoShape 8"/>
                <p:cNvSpPr>
                  <a:spLocks/>
                </p:cNvSpPr>
                <p:nvPr/>
              </p:nvSpPr>
              <p:spPr bwMode="auto">
                <a:xfrm>
                  <a:off x="0" y="0"/>
                  <a:ext cx="3415457" cy="826429"/>
                </a:xfrm>
                <a:prstGeom prst="roundRect">
                  <a:avLst>
                    <a:gd name="adj" fmla="val 10560"/>
                  </a:avLst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63500" dist="38099" dir="2700000" sx="1000" sy="1000" algn="ctr" rotWithShape="0">
                    <a:srgbClr val="000000">
                      <a:alpha val="74998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/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  <p:sp>
              <p:nvSpPr>
                <p:cNvPr id="54" name="Rectangle 9"/>
                <p:cNvSpPr>
                  <a:spLocks/>
                </p:cNvSpPr>
                <p:nvPr/>
              </p:nvSpPr>
              <p:spPr bwMode="auto">
                <a:xfrm rot="18900000">
                  <a:off x="1440392" y="342264"/>
                  <a:ext cx="534673" cy="53467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/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</p:grpSp>
          <p:sp>
            <p:nvSpPr>
              <p:cNvPr id="52" name="Rectangle 10"/>
              <p:cNvSpPr>
                <a:spLocks/>
              </p:cNvSpPr>
              <p:nvPr/>
            </p:nvSpPr>
            <p:spPr bwMode="auto">
              <a:xfrm>
                <a:off x="923586" y="158190"/>
                <a:ext cx="1522431" cy="5580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/>
              <a:p>
                <a:pPr algn="ctr"/>
                <a:r>
                  <a:rPr lang="en-US" altLang="ko-KR" sz="1266" dirty="0" smtClean="0">
                    <a:solidFill>
                      <a:schemeClr val="bg1"/>
                    </a:solidFill>
                  </a:rPr>
                  <a:t>4. </a:t>
                </a:r>
                <a:r>
                  <a:rPr lang="ko-KR" altLang="en-US" sz="1266" dirty="0" smtClean="0">
                    <a:solidFill>
                      <a:schemeClr val="bg1"/>
                    </a:solidFill>
                  </a:rPr>
                  <a:t>스토리</a:t>
                </a:r>
                <a:endParaRPr lang="en-US" altLang="en-US" sz="1266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0" name="Rectangle 11"/>
            <p:cNvSpPr>
              <a:spLocks/>
            </p:cNvSpPr>
            <p:nvPr/>
          </p:nvSpPr>
          <p:spPr bwMode="auto">
            <a:xfrm>
              <a:off x="0" y="1234658"/>
              <a:ext cx="3255539" cy="3078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/>
            <a:lstStyle/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dirty="0">
                  <a:latin typeface="+mj-ea"/>
                  <a:ea typeface="+mj-ea"/>
                </a:rPr>
                <a:t>4</a:t>
              </a:r>
              <a:r>
                <a:rPr lang="en-US" altLang="ko-KR" sz="1200" dirty="0" smtClean="0">
                  <a:latin typeface="+mj-ea"/>
                  <a:ea typeface="+mj-ea"/>
                </a:rPr>
                <a:t>-1. </a:t>
              </a:r>
              <a:r>
                <a:rPr lang="ko-KR" altLang="en-US" sz="1200" dirty="0" smtClean="0">
                  <a:latin typeface="+mj-ea"/>
                  <a:ea typeface="+mj-ea"/>
                </a:rPr>
                <a:t>공지사항</a:t>
              </a:r>
              <a:endParaRPr lang="en-US" altLang="ko-KR" sz="1200" dirty="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dirty="0" smtClean="0">
                  <a:latin typeface="+mj-ea"/>
                  <a:ea typeface="+mj-ea"/>
                </a:rPr>
                <a:t>4-2</a:t>
              </a:r>
              <a:r>
                <a:rPr lang="en-US" altLang="ko-KR" sz="1200" dirty="0">
                  <a:latin typeface="+mj-ea"/>
                  <a:ea typeface="+mj-ea"/>
                </a:rPr>
                <a:t>. </a:t>
              </a:r>
              <a:r>
                <a:rPr lang="ko-KR" altLang="en-US" sz="1200" dirty="0" smtClean="0">
                  <a:latin typeface="+mj-ea"/>
                  <a:ea typeface="+mj-ea"/>
                </a:rPr>
                <a:t>사업사진</a:t>
              </a:r>
              <a:endParaRPr lang="en-US" altLang="ko-KR" sz="1200" dirty="0">
                <a:latin typeface="+mj-ea"/>
              </a:endParaRP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dirty="0">
                  <a:latin typeface="+mj-ea"/>
                  <a:ea typeface="+mj-ea"/>
                </a:rPr>
                <a:t>4</a:t>
              </a:r>
              <a:r>
                <a:rPr lang="en-US" altLang="ko-KR" sz="1200" dirty="0" smtClean="0">
                  <a:latin typeface="+mj-ea"/>
                  <a:ea typeface="+mj-ea"/>
                </a:rPr>
                <a:t>-3</a:t>
              </a:r>
              <a:r>
                <a:rPr lang="en-US" altLang="ko-KR" sz="1200" dirty="0">
                  <a:latin typeface="+mj-ea"/>
                  <a:ea typeface="+mj-ea"/>
                </a:rPr>
                <a:t>. </a:t>
              </a:r>
              <a:r>
                <a:rPr lang="ko-KR" altLang="en-US" sz="1200" dirty="0" err="1" smtClean="0">
                  <a:latin typeface="+mj-ea"/>
                  <a:ea typeface="+mj-ea"/>
                </a:rPr>
                <a:t>언론속</a:t>
              </a:r>
              <a:r>
                <a:rPr lang="ko-KR" altLang="en-US" sz="1200" dirty="0" smtClean="0">
                  <a:latin typeface="+mj-ea"/>
                  <a:ea typeface="+mj-ea"/>
                </a:rPr>
                <a:t> 재단</a:t>
              </a:r>
              <a:endParaRPr lang="en-US" altLang="ko-KR" sz="1200" dirty="0">
                <a:latin typeface="+mj-ea"/>
                <a:ea typeface="+mj-ea"/>
              </a:endParaRP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endParaRPr lang="en-US" altLang="ko-KR" sz="1200" dirty="0">
                <a:latin typeface="+mj-ea"/>
                <a:ea typeface="+mj-ea"/>
              </a:endParaRPr>
            </a:p>
          </p:txBody>
        </p:sp>
      </p:grpSp>
      <p:grpSp>
        <p:nvGrpSpPr>
          <p:cNvPr id="56" name="Group 6"/>
          <p:cNvGrpSpPr>
            <a:grpSpLocks/>
          </p:cNvGrpSpPr>
          <p:nvPr/>
        </p:nvGrpSpPr>
        <p:grpSpPr bwMode="auto">
          <a:xfrm>
            <a:off x="8619413" y="4507418"/>
            <a:ext cx="1535585" cy="412825"/>
            <a:chOff x="0" y="0"/>
            <a:chExt cx="3415457" cy="987670"/>
          </a:xfrm>
        </p:grpSpPr>
        <p:grpSp>
          <p:nvGrpSpPr>
            <p:cNvPr id="58" name="Group 7"/>
            <p:cNvGrpSpPr>
              <a:grpSpLocks/>
            </p:cNvGrpSpPr>
            <p:nvPr/>
          </p:nvGrpSpPr>
          <p:grpSpPr bwMode="auto">
            <a:xfrm>
              <a:off x="0" y="0"/>
              <a:ext cx="3415457" cy="987670"/>
              <a:chOff x="0" y="0"/>
              <a:chExt cx="3415457" cy="987670"/>
            </a:xfrm>
          </p:grpSpPr>
          <p:sp>
            <p:nvSpPr>
              <p:cNvPr id="60" name="AutoShape 8"/>
              <p:cNvSpPr>
                <a:spLocks/>
              </p:cNvSpPr>
              <p:nvPr/>
            </p:nvSpPr>
            <p:spPr bwMode="auto">
              <a:xfrm>
                <a:off x="0" y="0"/>
                <a:ext cx="3415457" cy="826429"/>
              </a:xfrm>
              <a:prstGeom prst="roundRect">
                <a:avLst>
                  <a:gd name="adj" fmla="val 1056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63500" dist="38099" dir="2700000" sx="1000" sy="1000" algn="ctr" rotWithShape="0">
                  <a:srgbClr val="000000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19050" tIns="19050" rIns="19050" bIns="19050" anchor="ctr"/>
              <a:lstStyle/>
              <a:p>
                <a:pPr algn="ctr"/>
                <a:endParaRPr lang="en-US" altLang="en-US" sz="1547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61" name="Rectangle 9"/>
              <p:cNvSpPr>
                <a:spLocks/>
              </p:cNvSpPr>
              <p:nvPr/>
            </p:nvSpPr>
            <p:spPr bwMode="auto">
              <a:xfrm rot="18900000">
                <a:off x="1440392" y="342264"/>
                <a:ext cx="534673" cy="5346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/>
                <a:endParaRPr lang="en-US" altLang="en-US" sz="1547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</p:grpSp>
        <p:sp>
          <p:nvSpPr>
            <p:cNvPr id="59" name="Rectangle 10"/>
            <p:cNvSpPr>
              <a:spLocks/>
            </p:cNvSpPr>
            <p:nvPr/>
          </p:nvSpPr>
          <p:spPr bwMode="auto">
            <a:xfrm>
              <a:off x="1641942" y="158190"/>
              <a:ext cx="85712" cy="558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9050" tIns="19050" rIns="19050" bIns="19050" anchor="ctr">
              <a:spAutoFit/>
            </a:bodyPr>
            <a:lstStyle/>
            <a:p>
              <a:pPr algn="ctr"/>
              <a:endParaRPr lang="en-US" altLang="en-US" sz="1266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Group 6"/>
          <p:cNvGrpSpPr>
            <a:grpSpLocks/>
          </p:cNvGrpSpPr>
          <p:nvPr/>
        </p:nvGrpSpPr>
        <p:grpSpPr bwMode="auto">
          <a:xfrm>
            <a:off x="10244179" y="4507418"/>
            <a:ext cx="1535585" cy="412825"/>
            <a:chOff x="0" y="0"/>
            <a:chExt cx="3415457" cy="987670"/>
          </a:xfrm>
        </p:grpSpPr>
        <p:grpSp>
          <p:nvGrpSpPr>
            <p:cNvPr id="72" name="Group 7"/>
            <p:cNvGrpSpPr>
              <a:grpSpLocks/>
            </p:cNvGrpSpPr>
            <p:nvPr/>
          </p:nvGrpSpPr>
          <p:grpSpPr bwMode="auto">
            <a:xfrm>
              <a:off x="0" y="0"/>
              <a:ext cx="3415457" cy="987670"/>
              <a:chOff x="0" y="0"/>
              <a:chExt cx="3415457" cy="987670"/>
            </a:xfrm>
          </p:grpSpPr>
          <p:sp>
            <p:nvSpPr>
              <p:cNvPr id="74" name="AutoShape 8"/>
              <p:cNvSpPr>
                <a:spLocks/>
              </p:cNvSpPr>
              <p:nvPr/>
            </p:nvSpPr>
            <p:spPr bwMode="auto">
              <a:xfrm>
                <a:off x="0" y="0"/>
                <a:ext cx="3415457" cy="826429"/>
              </a:xfrm>
              <a:prstGeom prst="roundRect">
                <a:avLst>
                  <a:gd name="adj" fmla="val 1056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63500" dist="38099" dir="2700000" sx="1000" sy="1000" algn="ctr" rotWithShape="0">
                  <a:srgbClr val="000000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19050" tIns="19050" rIns="19050" bIns="19050" anchor="ctr"/>
              <a:lstStyle/>
              <a:p>
                <a:pPr algn="ctr"/>
                <a:endParaRPr lang="en-US" altLang="en-US" sz="1547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75" name="Rectangle 9"/>
              <p:cNvSpPr>
                <a:spLocks/>
              </p:cNvSpPr>
              <p:nvPr/>
            </p:nvSpPr>
            <p:spPr bwMode="auto">
              <a:xfrm rot="18900000">
                <a:off x="1440392" y="342264"/>
                <a:ext cx="534673" cy="5346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/>
                <a:endParaRPr lang="en-US" altLang="en-US" sz="1547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</p:grpSp>
        <p:sp>
          <p:nvSpPr>
            <p:cNvPr id="73" name="Rectangle 10"/>
            <p:cNvSpPr>
              <a:spLocks/>
            </p:cNvSpPr>
            <p:nvPr/>
          </p:nvSpPr>
          <p:spPr bwMode="auto">
            <a:xfrm>
              <a:off x="1641942" y="158190"/>
              <a:ext cx="85712" cy="558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9050" tIns="19050" rIns="19050" bIns="19050" anchor="ctr">
              <a:spAutoFit/>
            </a:bodyPr>
            <a:lstStyle/>
            <a:p>
              <a:pPr algn="ctr"/>
              <a:endParaRPr lang="en-US" altLang="en-US" sz="1266">
                <a:solidFill>
                  <a:schemeClr val="bg1"/>
                </a:solidFill>
              </a:endParaRPr>
            </a:p>
          </p:txBody>
        </p:sp>
      </p:grpSp>
      <p:sp>
        <p:nvSpPr>
          <p:cNvPr id="76" name="Rectangle 3"/>
          <p:cNvSpPr>
            <a:spLocks/>
          </p:cNvSpPr>
          <p:nvPr/>
        </p:nvSpPr>
        <p:spPr bwMode="auto">
          <a:xfrm>
            <a:off x="1483403" y="851430"/>
            <a:ext cx="9138419" cy="30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/>
          <a:lstStyle/>
          <a:p>
            <a:pPr algn="ctr"/>
            <a:r>
              <a:rPr lang="ko-KR" altLang="en-US" sz="1400" smtClean="0"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아래 메뉴 예시를 보시고 원하시는 메뉴명을 입력해 주세요</a:t>
            </a:r>
            <a:r>
              <a:rPr lang="en-US" altLang="ko-KR" sz="1400" smtClean="0"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.</a:t>
            </a:r>
            <a:endParaRPr lang="en-US" altLang="en-US" sz="1400">
              <a:latin typeface="Helvetica Neue Medium" charset="0"/>
              <a:ea typeface="Helvetica Neue Medium" charset="0"/>
              <a:cs typeface="Helvetica Neue Medium" charset="0"/>
              <a:sym typeface="Helvetica Neue Medium" charset="0"/>
            </a:endParaRPr>
          </a:p>
        </p:txBody>
      </p:sp>
      <p:grpSp>
        <p:nvGrpSpPr>
          <p:cNvPr id="77" name="Group 5"/>
          <p:cNvGrpSpPr>
            <a:grpSpLocks/>
          </p:cNvGrpSpPr>
          <p:nvPr/>
        </p:nvGrpSpPr>
        <p:grpSpPr bwMode="auto">
          <a:xfrm>
            <a:off x="2069316" y="1280886"/>
            <a:ext cx="1535623" cy="2296815"/>
            <a:chOff x="0" y="0"/>
            <a:chExt cx="3415543" cy="5495070"/>
          </a:xfrm>
        </p:grpSpPr>
        <p:grpSp>
          <p:nvGrpSpPr>
            <p:cNvPr id="78" name="Group 6"/>
            <p:cNvGrpSpPr>
              <a:grpSpLocks/>
            </p:cNvGrpSpPr>
            <p:nvPr/>
          </p:nvGrpSpPr>
          <p:grpSpPr bwMode="auto">
            <a:xfrm>
              <a:off x="85" y="0"/>
              <a:ext cx="3415458" cy="987670"/>
              <a:chOff x="0" y="0"/>
              <a:chExt cx="3415457" cy="987670"/>
            </a:xfrm>
          </p:grpSpPr>
          <p:grpSp>
            <p:nvGrpSpPr>
              <p:cNvPr id="80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3415457" cy="987670"/>
                <a:chOff x="0" y="0"/>
                <a:chExt cx="3415457" cy="987670"/>
              </a:xfrm>
            </p:grpSpPr>
            <p:sp>
              <p:nvSpPr>
                <p:cNvPr id="82" name="AutoShape 8"/>
                <p:cNvSpPr>
                  <a:spLocks/>
                </p:cNvSpPr>
                <p:nvPr/>
              </p:nvSpPr>
              <p:spPr bwMode="auto">
                <a:xfrm>
                  <a:off x="0" y="0"/>
                  <a:ext cx="3415457" cy="826429"/>
                </a:xfrm>
                <a:prstGeom prst="roundRect">
                  <a:avLst>
                    <a:gd name="adj" fmla="val 10560"/>
                  </a:avLst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63500" dist="38099" dir="2700000" sx="1000" sy="1000" algn="ctr" rotWithShape="0">
                    <a:srgbClr val="000000">
                      <a:alpha val="74998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  <p:sp>
              <p:nvSpPr>
                <p:cNvPr id="83" name="Rectangle 9"/>
                <p:cNvSpPr>
                  <a:spLocks/>
                </p:cNvSpPr>
                <p:nvPr/>
              </p:nvSpPr>
              <p:spPr bwMode="auto">
                <a:xfrm rot="18900000">
                  <a:off x="1440392" y="342264"/>
                  <a:ext cx="534673" cy="53467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</p:grpSp>
          <p:sp>
            <p:nvSpPr>
              <p:cNvPr id="81" name="Rectangle 10"/>
              <p:cNvSpPr>
                <a:spLocks/>
              </p:cNvSpPr>
              <p:nvPr/>
            </p:nvSpPr>
            <p:spPr bwMode="auto">
              <a:xfrm>
                <a:off x="1463750" y="158190"/>
                <a:ext cx="442110" cy="5580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/>
              <a:p>
                <a:pPr algn="ctr"/>
                <a:r>
                  <a:rPr lang="en-US" altLang="ko-KR" sz="1266" smtClean="0">
                    <a:solidFill>
                      <a:schemeClr val="bg1"/>
                    </a:solidFill>
                  </a:rPr>
                  <a:t>2. </a:t>
                </a:r>
                <a:endParaRPr lang="en-US" altLang="en-US" sz="1266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9" name="Rectangle 11"/>
            <p:cNvSpPr>
              <a:spLocks/>
            </p:cNvSpPr>
            <p:nvPr/>
          </p:nvSpPr>
          <p:spPr bwMode="auto">
            <a:xfrm>
              <a:off x="0" y="1234658"/>
              <a:ext cx="3255538" cy="4260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/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2</a:t>
              </a:r>
              <a:r>
                <a:rPr lang="en-US" altLang="ko-KR" sz="1200" smtClean="0">
                  <a:latin typeface="+mj-ea"/>
                  <a:ea typeface="+mj-ea"/>
                </a:rPr>
                <a:t>-1. 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smtClean="0">
                  <a:latin typeface="+mj-ea"/>
                  <a:ea typeface="+mj-ea"/>
                </a:rPr>
                <a:t>2-2</a:t>
              </a:r>
              <a:r>
                <a:rPr lang="en-US" altLang="ko-KR" sz="1200">
                  <a:latin typeface="+mj-ea"/>
                  <a:ea typeface="+mj-ea"/>
                </a:rPr>
                <a:t>. </a:t>
              </a:r>
              <a:endParaRPr lang="en-US" altLang="ko-KR" sz="1200" smtClean="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smtClean="0">
                  <a:latin typeface="+mj-ea"/>
                  <a:ea typeface="+mj-ea"/>
                </a:rPr>
                <a:t>2-3</a:t>
              </a:r>
              <a:r>
                <a:rPr lang="en-US" altLang="ko-KR" sz="1200">
                  <a:latin typeface="+mj-ea"/>
                  <a:ea typeface="+mj-ea"/>
                </a:rPr>
                <a:t>. </a:t>
              </a:r>
              <a:endParaRPr lang="en-US" altLang="ko-KR" sz="1200" smtClean="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smtClean="0">
                  <a:latin typeface="+mj-ea"/>
                  <a:ea typeface="+mj-ea"/>
                </a:rPr>
                <a:t>2-4.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smtClean="0">
                  <a:latin typeface="+mj-ea"/>
                  <a:ea typeface="+mj-ea"/>
                </a:rPr>
                <a:t>2-5.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smtClean="0">
                  <a:latin typeface="+mj-ea"/>
                  <a:ea typeface="+mj-ea"/>
                </a:rPr>
                <a:t>2-6.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smtClean="0">
                  <a:latin typeface="+mj-ea"/>
                  <a:ea typeface="+mj-ea"/>
                </a:rPr>
                <a:t>2-7. 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endParaRPr lang="en-US" altLang="ko-KR" sz="1200">
                <a:latin typeface="+mj-ea"/>
                <a:ea typeface="+mj-ea"/>
              </a:endParaRPr>
            </a:p>
          </p:txBody>
        </p:sp>
      </p:grpSp>
      <p:grpSp>
        <p:nvGrpSpPr>
          <p:cNvPr id="84" name="Group 5"/>
          <p:cNvGrpSpPr>
            <a:grpSpLocks/>
          </p:cNvGrpSpPr>
          <p:nvPr/>
        </p:nvGrpSpPr>
        <p:grpSpPr bwMode="auto">
          <a:xfrm>
            <a:off x="421268" y="1280886"/>
            <a:ext cx="1535623" cy="2617167"/>
            <a:chOff x="0" y="0"/>
            <a:chExt cx="3415543" cy="6261504"/>
          </a:xfrm>
        </p:grpSpPr>
        <p:grpSp>
          <p:nvGrpSpPr>
            <p:cNvPr id="85" name="Group 6"/>
            <p:cNvGrpSpPr>
              <a:grpSpLocks/>
            </p:cNvGrpSpPr>
            <p:nvPr/>
          </p:nvGrpSpPr>
          <p:grpSpPr bwMode="auto">
            <a:xfrm>
              <a:off x="85" y="0"/>
              <a:ext cx="3415458" cy="987670"/>
              <a:chOff x="0" y="0"/>
              <a:chExt cx="3415457" cy="987670"/>
            </a:xfrm>
          </p:grpSpPr>
          <p:grpSp>
            <p:nvGrpSpPr>
              <p:cNvPr id="87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3415457" cy="987670"/>
                <a:chOff x="0" y="0"/>
                <a:chExt cx="3415457" cy="987670"/>
              </a:xfrm>
            </p:grpSpPr>
            <p:sp>
              <p:nvSpPr>
                <p:cNvPr id="89" name="AutoShape 8"/>
                <p:cNvSpPr>
                  <a:spLocks/>
                </p:cNvSpPr>
                <p:nvPr/>
              </p:nvSpPr>
              <p:spPr bwMode="auto">
                <a:xfrm>
                  <a:off x="0" y="0"/>
                  <a:ext cx="3415457" cy="826429"/>
                </a:xfrm>
                <a:prstGeom prst="roundRect">
                  <a:avLst>
                    <a:gd name="adj" fmla="val 10560"/>
                  </a:avLst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63500" dist="38099" dir="2700000" sx="1000" sy="1000" algn="ctr" rotWithShape="0">
                    <a:srgbClr val="000000">
                      <a:alpha val="74998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  <p:sp>
              <p:nvSpPr>
                <p:cNvPr id="90" name="Rectangle 9"/>
                <p:cNvSpPr>
                  <a:spLocks/>
                </p:cNvSpPr>
                <p:nvPr/>
              </p:nvSpPr>
              <p:spPr bwMode="auto">
                <a:xfrm rot="18900000">
                  <a:off x="1440392" y="342264"/>
                  <a:ext cx="534673" cy="53467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</p:grpSp>
          <p:sp>
            <p:nvSpPr>
              <p:cNvPr id="88" name="Rectangle 10"/>
              <p:cNvSpPr>
                <a:spLocks/>
              </p:cNvSpPr>
              <p:nvPr/>
            </p:nvSpPr>
            <p:spPr bwMode="auto">
              <a:xfrm>
                <a:off x="1476864" y="158190"/>
                <a:ext cx="442110" cy="5580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/>
              <a:p>
                <a:pPr algn="ctr"/>
                <a:r>
                  <a:rPr lang="en-US" altLang="ko-KR" sz="1266" smtClean="0">
                    <a:solidFill>
                      <a:schemeClr val="bg1"/>
                    </a:solidFill>
                  </a:rPr>
                  <a:t>1. </a:t>
                </a:r>
                <a:endParaRPr lang="en-US" altLang="en-US" sz="1266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6" name="Rectangle 11"/>
            <p:cNvSpPr>
              <a:spLocks/>
            </p:cNvSpPr>
            <p:nvPr/>
          </p:nvSpPr>
          <p:spPr bwMode="auto">
            <a:xfrm>
              <a:off x="0" y="1234658"/>
              <a:ext cx="3255538" cy="5026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/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smtClean="0">
                  <a:latin typeface="+mj-ea"/>
                  <a:ea typeface="+mj-ea"/>
                </a:rPr>
                <a:t>1-1. </a:t>
              </a:r>
              <a:endParaRPr lang="en-US" altLang="ko-KR" sz="120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smtClean="0">
                  <a:latin typeface="+mj-ea"/>
                  <a:ea typeface="+mj-ea"/>
                </a:rPr>
                <a:t>1-2</a:t>
              </a:r>
              <a:r>
                <a:rPr lang="en-US" altLang="ko-KR" sz="1200">
                  <a:latin typeface="+mj-ea"/>
                  <a:ea typeface="+mj-ea"/>
                </a:rPr>
                <a:t>. </a:t>
              </a:r>
              <a:endParaRPr lang="en-US" altLang="ko-KR" sz="1200">
                <a:latin typeface="+mj-ea"/>
              </a:endParaRP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smtClean="0">
                  <a:latin typeface="+mj-ea"/>
                  <a:ea typeface="+mj-ea"/>
                </a:rPr>
                <a:t>1-3</a:t>
              </a:r>
              <a:r>
                <a:rPr lang="en-US" altLang="ko-KR" sz="1200">
                  <a:latin typeface="+mj-ea"/>
                  <a:ea typeface="+mj-ea"/>
                </a:rPr>
                <a:t>. 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smtClean="0">
                  <a:latin typeface="+mj-ea"/>
                  <a:ea typeface="+mj-ea"/>
                </a:rPr>
                <a:t>1-4. 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smtClean="0">
                  <a:latin typeface="+mj-ea"/>
                  <a:ea typeface="+mj-ea"/>
                </a:rPr>
                <a:t>1-5.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smtClean="0">
                  <a:latin typeface="+mj-ea"/>
                  <a:ea typeface="+mj-ea"/>
                </a:rPr>
                <a:t>1-6.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smtClean="0">
                  <a:latin typeface="+mj-ea"/>
                  <a:ea typeface="+mj-ea"/>
                </a:rPr>
                <a:t>1-7.</a:t>
              </a:r>
              <a:endParaRPr lang="en-US" altLang="ko-KR" sz="1200">
                <a:latin typeface="+mj-ea"/>
                <a:ea typeface="+mj-ea"/>
              </a:endParaRPr>
            </a:p>
          </p:txBody>
        </p:sp>
      </p:grpSp>
      <p:grpSp>
        <p:nvGrpSpPr>
          <p:cNvPr id="91" name="Group 5"/>
          <p:cNvGrpSpPr>
            <a:grpSpLocks/>
          </p:cNvGrpSpPr>
          <p:nvPr/>
        </p:nvGrpSpPr>
        <p:grpSpPr bwMode="auto">
          <a:xfrm>
            <a:off x="3717364" y="1280886"/>
            <a:ext cx="1535623" cy="2296815"/>
            <a:chOff x="0" y="0"/>
            <a:chExt cx="3415543" cy="5495070"/>
          </a:xfrm>
        </p:grpSpPr>
        <p:grpSp>
          <p:nvGrpSpPr>
            <p:cNvPr id="92" name="Group 6"/>
            <p:cNvGrpSpPr>
              <a:grpSpLocks/>
            </p:cNvGrpSpPr>
            <p:nvPr/>
          </p:nvGrpSpPr>
          <p:grpSpPr bwMode="auto">
            <a:xfrm>
              <a:off x="85" y="0"/>
              <a:ext cx="3415458" cy="987670"/>
              <a:chOff x="0" y="0"/>
              <a:chExt cx="3415457" cy="987670"/>
            </a:xfrm>
          </p:grpSpPr>
          <p:grpSp>
            <p:nvGrpSpPr>
              <p:cNvPr id="94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3415457" cy="987670"/>
                <a:chOff x="0" y="0"/>
                <a:chExt cx="3415457" cy="987670"/>
              </a:xfrm>
            </p:grpSpPr>
            <p:sp>
              <p:nvSpPr>
                <p:cNvPr id="96" name="AutoShape 8"/>
                <p:cNvSpPr>
                  <a:spLocks/>
                </p:cNvSpPr>
                <p:nvPr/>
              </p:nvSpPr>
              <p:spPr bwMode="auto">
                <a:xfrm>
                  <a:off x="0" y="0"/>
                  <a:ext cx="3415457" cy="826429"/>
                </a:xfrm>
                <a:prstGeom prst="roundRect">
                  <a:avLst>
                    <a:gd name="adj" fmla="val 10560"/>
                  </a:avLst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63500" dist="38099" dir="2700000" sx="1000" sy="1000" algn="ctr" rotWithShape="0">
                    <a:srgbClr val="000000">
                      <a:alpha val="74998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/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  <p:sp>
              <p:nvSpPr>
                <p:cNvPr id="97" name="Rectangle 9"/>
                <p:cNvSpPr>
                  <a:spLocks/>
                </p:cNvSpPr>
                <p:nvPr/>
              </p:nvSpPr>
              <p:spPr bwMode="auto">
                <a:xfrm rot="18900000">
                  <a:off x="1440392" y="342264"/>
                  <a:ext cx="534673" cy="53467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/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</p:grpSp>
          <p:sp>
            <p:nvSpPr>
              <p:cNvPr id="95" name="Rectangle 10"/>
              <p:cNvSpPr>
                <a:spLocks/>
              </p:cNvSpPr>
              <p:nvPr/>
            </p:nvSpPr>
            <p:spPr bwMode="auto">
              <a:xfrm>
                <a:off x="1463750" y="158190"/>
                <a:ext cx="442110" cy="5580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/>
              <a:p>
                <a:pPr algn="ctr"/>
                <a:r>
                  <a:rPr lang="en-US" altLang="ko-KR" sz="1266" smtClean="0">
                    <a:solidFill>
                      <a:schemeClr val="bg1"/>
                    </a:solidFill>
                  </a:rPr>
                  <a:t>3. </a:t>
                </a:r>
                <a:endParaRPr lang="en-US" altLang="en-US" sz="1266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3" name="Rectangle 11"/>
            <p:cNvSpPr>
              <a:spLocks/>
            </p:cNvSpPr>
            <p:nvPr/>
          </p:nvSpPr>
          <p:spPr bwMode="auto">
            <a:xfrm>
              <a:off x="0" y="1234658"/>
              <a:ext cx="3255538" cy="4260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/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3</a:t>
              </a:r>
              <a:r>
                <a:rPr lang="en-US" altLang="ko-KR" sz="1200" smtClean="0">
                  <a:latin typeface="+mj-ea"/>
                  <a:ea typeface="+mj-ea"/>
                </a:rPr>
                <a:t>-1. 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smtClean="0">
                  <a:latin typeface="+mj-ea"/>
                  <a:ea typeface="+mj-ea"/>
                </a:rPr>
                <a:t>3-2</a:t>
              </a:r>
              <a:r>
                <a:rPr lang="en-US" altLang="ko-KR" sz="1200">
                  <a:latin typeface="+mj-ea"/>
                  <a:ea typeface="+mj-ea"/>
                </a:rPr>
                <a:t>. </a:t>
              </a:r>
              <a:endParaRPr lang="en-US" altLang="ko-KR" sz="1200" smtClean="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smtClean="0">
                  <a:latin typeface="+mj-ea"/>
                  <a:ea typeface="+mj-ea"/>
                </a:rPr>
                <a:t>3-3</a:t>
              </a:r>
              <a:r>
                <a:rPr lang="en-US" altLang="ko-KR" sz="1200">
                  <a:latin typeface="+mj-ea"/>
                  <a:ea typeface="+mj-ea"/>
                </a:rPr>
                <a:t>. </a:t>
              </a:r>
              <a:endParaRPr lang="en-US" altLang="ko-KR" sz="1200" smtClean="0">
                <a:latin typeface="+mj-ea"/>
                <a:ea typeface="+mj-ea"/>
              </a:endParaRP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smtClean="0">
                  <a:latin typeface="+mj-ea"/>
                  <a:ea typeface="+mj-ea"/>
                </a:rPr>
                <a:t>3-4.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smtClean="0">
                  <a:latin typeface="+mj-ea"/>
                  <a:ea typeface="+mj-ea"/>
                </a:rPr>
                <a:t>3-5.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smtClean="0">
                  <a:latin typeface="+mj-ea"/>
                  <a:ea typeface="+mj-ea"/>
                </a:rPr>
                <a:t>3-6.</a:t>
              </a:r>
            </a:p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smtClean="0">
                  <a:latin typeface="+mj-ea"/>
                  <a:ea typeface="+mj-ea"/>
                </a:rPr>
                <a:t>3-7.</a:t>
              </a:r>
              <a:endParaRPr lang="en-US" altLang="ko-KR" sz="1200">
                <a:latin typeface="+mj-ea"/>
                <a:ea typeface="+mj-ea"/>
              </a:endParaRPr>
            </a:p>
          </p:txBody>
        </p:sp>
      </p:grpSp>
      <p:grpSp>
        <p:nvGrpSpPr>
          <p:cNvPr id="98" name="Group 5"/>
          <p:cNvGrpSpPr>
            <a:grpSpLocks/>
          </p:cNvGrpSpPr>
          <p:nvPr/>
        </p:nvGrpSpPr>
        <p:grpSpPr bwMode="auto">
          <a:xfrm>
            <a:off x="5357991" y="1280886"/>
            <a:ext cx="1535623" cy="2385592"/>
            <a:chOff x="0" y="0"/>
            <a:chExt cx="3415543" cy="5707467"/>
          </a:xfrm>
        </p:grpSpPr>
        <p:grpSp>
          <p:nvGrpSpPr>
            <p:cNvPr id="99" name="Group 6"/>
            <p:cNvGrpSpPr>
              <a:grpSpLocks/>
            </p:cNvGrpSpPr>
            <p:nvPr/>
          </p:nvGrpSpPr>
          <p:grpSpPr bwMode="auto">
            <a:xfrm>
              <a:off x="85" y="0"/>
              <a:ext cx="3415458" cy="987670"/>
              <a:chOff x="0" y="0"/>
              <a:chExt cx="3415457" cy="987670"/>
            </a:xfrm>
          </p:grpSpPr>
          <p:grpSp>
            <p:nvGrpSpPr>
              <p:cNvPr id="101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3415457" cy="987670"/>
                <a:chOff x="0" y="0"/>
                <a:chExt cx="3415457" cy="987670"/>
              </a:xfrm>
            </p:grpSpPr>
            <p:sp>
              <p:nvSpPr>
                <p:cNvPr id="103" name="AutoShape 8"/>
                <p:cNvSpPr>
                  <a:spLocks/>
                </p:cNvSpPr>
                <p:nvPr/>
              </p:nvSpPr>
              <p:spPr bwMode="auto">
                <a:xfrm>
                  <a:off x="0" y="0"/>
                  <a:ext cx="3415457" cy="826429"/>
                </a:xfrm>
                <a:prstGeom prst="roundRect">
                  <a:avLst>
                    <a:gd name="adj" fmla="val 10560"/>
                  </a:avLst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63500" dist="38099" dir="2700000" sx="1000" sy="1000" algn="ctr" rotWithShape="0">
                    <a:srgbClr val="000000">
                      <a:alpha val="74998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/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  <p:sp>
              <p:nvSpPr>
                <p:cNvPr id="104" name="Rectangle 9"/>
                <p:cNvSpPr>
                  <a:spLocks/>
                </p:cNvSpPr>
                <p:nvPr/>
              </p:nvSpPr>
              <p:spPr bwMode="auto">
                <a:xfrm rot="18900000">
                  <a:off x="1440392" y="342264"/>
                  <a:ext cx="534673" cy="53467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/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</p:grpSp>
          <p:sp>
            <p:nvSpPr>
              <p:cNvPr id="102" name="Rectangle 10"/>
              <p:cNvSpPr>
                <a:spLocks/>
              </p:cNvSpPr>
              <p:nvPr/>
            </p:nvSpPr>
            <p:spPr bwMode="auto">
              <a:xfrm>
                <a:off x="1463748" y="158190"/>
                <a:ext cx="442110" cy="5580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/>
              <a:p>
                <a:pPr algn="ctr"/>
                <a:r>
                  <a:rPr lang="en-US" altLang="ko-KR" sz="1266" smtClean="0">
                    <a:solidFill>
                      <a:schemeClr val="bg1"/>
                    </a:solidFill>
                  </a:rPr>
                  <a:t>4. </a:t>
                </a:r>
                <a:endParaRPr lang="en-US" altLang="en-US" sz="1266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0" name="Rectangle 11"/>
            <p:cNvSpPr>
              <a:spLocks/>
            </p:cNvSpPr>
            <p:nvPr/>
          </p:nvSpPr>
          <p:spPr bwMode="auto">
            <a:xfrm>
              <a:off x="0" y="1234658"/>
              <a:ext cx="3255538" cy="44728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/>
            <a:lstStyle/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4</a:t>
              </a:r>
              <a:r>
                <a:rPr lang="en-US" altLang="ko-KR" sz="1200" smtClean="0">
                  <a:latin typeface="+mj-ea"/>
                  <a:ea typeface="+mj-ea"/>
                </a:rPr>
                <a:t>-1. </a:t>
              </a: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smtClean="0">
                  <a:latin typeface="+mj-ea"/>
                  <a:ea typeface="+mj-ea"/>
                </a:rPr>
                <a:t>4-2</a:t>
              </a:r>
              <a:r>
                <a:rPr lang="en-US" altLang="ko-KR" sz="1200">
                  <a:latin typeface="+mj-ea"/>
                  <a:ea typeface="+mj-ea"/>
                </a:rPr>
                <a:t>. </a:t>
              </a:r>
              <a:endParaRPr lang="en-US" altLang="ko-KR" sz="1200" smtClean="0">
                <a:latin typeface="+mj-ea"/>
                <a:ea typeface="+mj-ea"/>
              </a:endParaRP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smtClean="0">
                  <a:latin typeface="+mj-ea"/>
                  <a:ea typeface="+mj-ea"/>
                </a:rPr>
                <a:t>4-3</a:t>
              </a:r>
              <a:r>
                <a:rPr lang="en-US" altLang="ko-KR" sz="1200">
                  <a:latin typeface="+mj-ea"/>
                  <a:ea typeface="+mj-ea"/>
                </a:rPr>
                <a:t>. </a:t>
              </a:r>
              <a:endParaRPr lang="en-US" altLang="ko-KR" sz="1200" smtClean="0">
                <a:latin typeface="+mj-ea"/>
                <a:ea typeface="+mj-ea"/>
              </a:endParaRP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smtClean="0">
                  <a:latin typeface="+mj-ea"/>
                  <a:ea typeface="+mj-ea"/>
                </a:rPr>
                <a:t>4-4. </a:t>
              </a: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smtClean="0">
                  <a:latin typeface="+mj-ea"/>
                  <a:ea typeface="+mj-ea"/>
                </a:rPr>
                <a:t>4-5.</a:t>
              </a: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smtClean="0">
                  <a:latin typeface="+mj-ea"/>
                  <a:ea typeface="+mj-ea"/>
                </a:rPr>
                <a:t>4-6.</a:t>
              </a: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smtClean="0">
                  <a:latin typeface="+mj-ea"/>
                  <a:ea typeface="+mj-ea"/>
                </a:rPr>
                <a:t>4-7.</a:t>
              </a:r>
              <a:endParaRPr lang="en-US" altLang="ko-KR" sz="1200">
                <a:latin typeface="+mj-ea"/>
                <a:ea typeface="+mj-ea"/>
              </a:endParaRPr>
            </a:p>
          </p:txBody>
        </p:sp>
      </p:grpSp>
      <p:grpSp>
        <p:nvGrpSpPr>
          <p:cNvPr id="105" name="Group 6"/>
          <p:cNvGrpSpPr>
            <a:grpSpLocks/>
          </p:cNvGrpSpPr>
          <p:nvPr/>
        </p:nvGrpSpPr>
        <p:grpSpPr bwMode="auto">
          <a:xfrm>
            <a:off x="8641511" y="1280886"/>
            <a:ext cx="1535585" cy="412825"/>
            <a:chOff x="0" y="0"/>
            <a:chExt cx="3415457" cy="987670"/>
          </a:xfrm>
        </p:grpSpPr>
        <p:grpSp>
          <p:nvGrpSpPr>
            <p:cNvPr id="106" name="Group 7"/>
            <p:cNvGrpSpPr>
              <a:grpSpLocks/>
            </p:cNvGrpSpPr>
            <p:nvPr/>
          </p:nvGrpSpPr>
          <p:grpSpPr bwMode="auto">
            <a:xfrm>
              <a:off x="0" y="0"/>
              <a:ext cx="3415457" cy="987670"/>
              <a:chOff x="0" y="0"/>
              <a:chExt cx="3415457" cy="987670"/>
            </a:xfrm>
          </p:grpSpPr>
          <p:sp>
            <p:nvSpPr>
              <p:cNvPr id="108" name="AutoShape 8"/>
              <p:cNvSpPr>
                <a:spLocks/>
              </p:cNvSpPr>
              <p:nvPr/>
            </p:nvSpPr>
            <p:spPr bwMode="auto">
              <a:xfrm>
                <a:off x="0" y="0"/>
                <a:ext cx="3415457" cy="826429"/>
              </a:xfrm>
              <a:prstGeom prst="roundRect">
                <a:avLst>
                  <a:gd name="adj" fmla="val 1056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63500" dist="38099" dir="2700000" sx="1000" sy="1000" algn="ctr" rotWithShape="0">
                  <a:srgbClr val="000000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19050" tIns="19050" rIns="19050" bIns="19050" anchor="ctr"/>
              <a:lstStyle/>
              <a:p>
                <a:pPr algn="ctr"/>
                <a:endParaRPr lang="en-US" altLang="en-US" sz="1547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09" name="Rectangle 9"/>
              <p:cNvSpPr>
                <a:spLocks/>
              </p:cNvSpPr>
              <p:nvPr/>
            </p:nvSpPr>
            <p:spPr bwMode="auto">
              <a:xfrm rot="18900000">
                <a:off x="1440392" y="342264"/>
                <a:ext cx="534673" cy="5346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/>
                <a:endParaRPr lang="en-US" altLang="en-US" sz="1547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</p:grpSp>
        <p:sp>
          <p:nvSpPr>
            <p:cNvPr id="107" name="Rectangle 10"/>
            <p:cNvSpPr>
              <a:spLocks/>
            </p:cNvSpPr>
            <p:nvPr/>
          </p:nvSpPr>
          <p:spPr bwMode="auto">
            <a:xfrm>
              <a:off x="1641942" y="158190"/>
              <a:ext cx="85712" cy="558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9050" tIns="19050" rIns="19050" bIns="19050" anchor="ctr">
              <a:spAutoFit/>
            </a:bodyPr>
            <a:lstStyle/>
            <a:p>
              <a:pPr algn="ctr"/>
              <a:endParaRPr lang="en-US" altLang="en-US" sz="1266">
                <a:solidFill>
                  <a:schemeClr val="bg1"/>
                </a:solidFill>
              </a:endParaRPr>
            </a:p>
          </p:txBody>
        </p:sp>
      </p:grpSp>
      <p:grpSp>
        <p:nvGrpSpPr>
          <p:cNvPr id="110" name="Group 5"/>
          <p:cNvGrpSpPr>
            <a:grpSpLocks/>
          </p:cNvGrpSpPr>
          <p:nvPr/>
        </p:nvGrpSpPr>
        <p:grpSpPr bwMode="auto">
          <a:xfrm>
            <a:off x="7006039" y="1280067"/>
            <a:ext cx="1535623" cy="2297634"/>
            <a:chOff x="0" y="0"/>
            <a:chExt cx="3415543" cy="5497030"/>
          </a:xfrm>
        </p:grpSpPr>
        <p:grpSp>
          <p:nvGrpSpPr>
            <p:cNvPr id="111" name="Group 6"/>
            <p:cNvGrpSpPr>
              <a:grpSpLocks/>
            </p:cNvGrpSpPr>
            <p:nvPr/>
          </p:nvGrpSpPr>
          <p:grpSpPr bwMode="auto">
            <a:xfrm>
              <a:off x="85" y="0"/>
              <a:ext cx="3415458" cy="987670"/>
              <a:chOff x="0" y="0"/>
              <a:chExt cx="3415457" cy="987670"/>
            </a:xfrm>
          </p:grpSpPr>
          <p:grpSp>
            <p:nvGrpSpPr>
              <p:cNvPr id="113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3415457" cy="987670"/>
                <a:chOff x="0" y="0"/>
                <a:chExt cx="3415457" cy="987670"/>
              </a:xfrm>
            </p:grpSpPr>
            <p:sp>
              <p:nvSpPr>
                <p:cNvPr id="115" name="AutoShape 8"/>
                <p:cNvSpPr>
                  <a:spLocks/>
                </p:cNvSpPr>
                <p:nvPr/>
              </p:nvSpPr>
              <p:spPr bwMode="auto">
                <a:xfrm>
                  <a:off x="0" y="0"/>
                  <a:ext cx="3415457" cy="826429"/>
                </a:xfrm>
                <a:prstGeom prst="roundRect">
                  <a:avLst>
                    <a:gd name="adj" fmla="val 10560"/>
                  </a:avLst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63500" dist="38099" dir="2700000" sx="1000" sy="1000" algn="ctr" rotWithShape="0">
                    <a:srgbClr val="000000">
                      <a:alpha val="74998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/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  <p:sp>
              <p:nvSpPr>
                <p:cNvPr id="116" name="Rectangle 9"/>
                <p:cNvSpPr>
                  <a:spLocks/>
                </p:cNvSpPr>
                <p:nvPr/>
              </p:nvSpPr>
              <p:spPr bwMode="auto">
                <a:xfrm rot="18900000">
                  <a:off x="1440392" y="342264"/>
                  <a:ext cx="534673" cy="53467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 cap="flat" cmpd="sng">
                      <a:solidFill>
                        <a:srgbClr val="000000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/>
                  <a:endParaRPr lang="en-US" altLang="en-US" sz="1547">
                    <a:solidFill>
                      <a:srgbClr val="FFFFFF"/>
                    </a:solidFill>
                    <a:latin typeface="Helvetica Light" charset="0"/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</p:grpSp>
          <p:sp>
            <p:nvSpPr>
              <p:cNvPr id="114" name="Rectangle 10"/>
              <p:cNvSpPr>
                <a:spLocks/>
              </p:cNvSpPr>
              <p:nvPr/>
            </p:nvSpPr>
            <p:spPr bwMode="auto">
              <a:xfrm>
                <a:off x="1463750" y="158190"/>
                <a:ext cx="442110" cy="5580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9050" tIns="19050" rIns="19050" bIns="19050" anchor="ctr">
                <a:spAutoFit/>
              </a:bodyPr>
              <a:lstStyle/>
              <a:p>
                <a:pPr algn="ctr"/>
                <a:r>
                  <a:rPr lang="en-US" altLang="ko-KR" sz="1266" smtClean="0">
                    <a:solidFill>
                      <a:schemeClr val="bg1"/>
                    </a:solidFill>
                  </a:rPr>
                  <a:t>5. </a:t>
                </a:r>
                <a:endParaRPr lang="en-US" altLang="en-US" sz="1266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12" name="Rectangle 11"/>
            <p:cNvSpPr>
              <a:spLocks/>
            </p:cNvSpPr>
            <p:nvPr/>
          </p:nvSpPr>
          <p:spPr bwMode="auto">
            <a:xfrm>
              <a:off x="0" y="1234658"/>
              <a:ext cx="3255538" cy="4262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/>
            <a:lstStyle/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>
                  <a:latin typeface="+mj-ea"/>
                  <a:ea typeface="+mj-ea"/>
                </a:rPr>
                <a:t>5</a:t>
              </a:r>
              <a:r>
                <a:rPr lang="en-US" altLang="ko-KR" sz="1200" smtClean="0">
                  <a:latin typeface="+mj-ea"/>
                  <a:ea typeface="+mj-ea"/>
                </a:rPr>
                <a:t>-1.                      </a:t>
              </a: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smtClean="0">
                  <a:latin typeface="+mj-ea"/>
                  <a:ea typeface="+mj-ea"/>
                </a:rPr>
                <a:t>5-2</a:t>
              </a:r>
              <a:r>
                <a:rPr lang="en-US" altLang="ko-KR" sz="1200">
                  <a:latin typeface="+mj-ea"/>
                  <a:ea typeface="+mj-ea"/>
                </a:rPr>
                <a:t>. </a:t>
              </a:r>
              <a:endParaRPr lang="en-US" altLang="ko-KR" sz="1200" smtClean="0">
                <a:latin typeface="+mj-ea"/>
                <a:ea typeface="+mj-ea"/>
              </a:endParaRP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smtClean="0">
                  <a:latin typeface="+mj-ea"/>
                  <a:ea typeface="+mj-ea"/>
                </a:rPr>
                <a:t>5-3</a:t>
              </a:r>
              <a:r>
                <a:rPr lang="en-US" altLang="ko-KR" sz="1200">
                  <a:latin typeface="+mj-ea"/>
                  <a:ea typeface="+mj-ea"/>
                </a:rPr>
                <a:t>. </a:t>
              </a:r>
              <a:endParaRPr lang="en-US" altLang="ko-KR" sz="1200" smtClean="0">
                <a:latin typeface="+mj-ea"/>
                <a:ea typeface="+mj-ea"/>
              </a:endParaRP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smtClean="0">
                  <a:latin typeface="+mj-ea"/>
                  <a:ea typeface="+mj-ea"/>
                </a:rPr>
                <a:t>5-4. </a:t>
              </a: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smtClean="0">
                  <a:latin typeface="+mj-ea"/>
                  <a:ea typeface="+mj-ea"/>
                </a:rPr>
                <a:t>5-5.</a:t>
              </a: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smtClean="0">
                  <a:latin typeface="+mj-ea"/>
                  <a:ea typeface="+mj-ea"/>
                </a:rPr>
                <a:t>5-6.</a:t>
              </a:r>
            </a:p>
            <a:p>
              <a:pPr algn="just"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altLang="ko-KR" sz="1200" smtClean="0">
                  <a:latin typeface="+mj-ea"/>
                  <a:ea typeface="+mj-ea"/>
                </a:rPr>
                <a:t>5-7. </a:t>
              </a:r>
              <a:endParaRPr lang="en-US" altLang="ko-KR" sz="1200">
                <a:latin typeface="+mj-ea"/>
                <a:ea typeface="+mj-ea"/>
              </a:endParaRPr>
            </a:p>
          </p:txBody>
        </p:sp>
      </p:grpSp>
      <p:grpSp>
        <p:nvGrpSpPr>
          <p:cNvPr id="117" name="Group 6"/>
          <p:cNvGrpSpPr>
            <a:grpSpLocks/>
          </p:cNvGrpSpPr>
          <p:nvPr/>
        </p:nvGrpSpPr>
        <p:grpSpPr bwMode="auto">
          <a:xfrm>
            <a:off x="10266277" y="1280886"/>
            <a:ext cx="1535585" cy="412825"/>
            <a:chOff x="0" y="0"/>
            <a:chExt cx="3415457" cy="987670"/>
          </a:xfrm>
        </p:grpSpPr>
        <p:grpSp>
          <p:nvGrpSpPr>
            <p:cNvPr id="118" name="Group 7"/>
            <p:cNvGrpSpPr>
              <a:grpSpLocks/>
            </p:cNvGrpSpPr>
            <p:nvPr/>
          </p:nvGrpSpPr>
          <p:grpSpPr bwMode="auto">
            <a:xfrm>
              <a:off x="0" y="0"/>
              <a:ext cx="3415457" cy="987670"/>
              <a:chOff x="0" y="0"/>
              <a:chExt cx="3415457" cy="987670"/>
            </a:xfrm>
          </p:grpSpPr>
          <p:sp>
            <p:nvSpPr>
              <p:cNvPr id="120" name="AutoShape 8"/>
              <p:cNvSpPr>
                <a:spLocks/>
              </p:cNvSpPr>
              <p:nvPr/>
            </p:nvSpPr>
            <p:spPr bwMode="auto">
              <a:xfrm>
                <a:off x="0" y="0"/>
                <a:ext cx="3415457" cy="826429"/>
              </a:xfrm>
              <a:prstGeom prst="roundRect">
                <a:avLst>
                  <a:gd name="adj" fmla="val 1056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63500" dist="38099" dir="2700000" sx="1000" sy="1000" algn="ctr" rotWithShape="0">
                  <a:srgbClr val="000000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19050" tIns="19050" rIns="19050" bIns="19050" anchor="ctr"/>
              <a:lstStyle/>
              <a:p>
                <a:pPr algn="ctr"/>
                <a:endParaRPr lang="en-US" altLang="en-US" sz="1547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21" name="Rectangle 9"/>
              <p:cNvSpPr>
                <a:spLocks/>
              </p:cNvSpPr>
              <p:nvPr/>
            </p:nvSpPr>
            <p:spPr bwMode="auto">
              <a:xfrm rot="18900000">
                <a:off x="1440392" y="342264"/>
                <a:ext cx="534673" cy="5346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/>
                <a:endParaRPr lang="en-US" altLang="en-US" sz="1547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</p:grpSp>
        <p:sp>
          <p:nvSpPr>
            <p:cNvPr id="119" name="Rectangle 10"/>
            <p:cNvSpPr>
              <a:spLocks/>
            </p:cNvSpPr>
            <p:nvPr/>
          </p:nvSpPr>
          <p:spPr bwMode="auto">
            <a:xfrm>
              <a:off x="1641942" y="158190"/>
              <a:ext cx="85712" cy="558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9050" tIns="19050" rIns="19050" bIns="19050" anchor="ctr">
              <a:spAutoFit/>
            </a:bodyPr>
            <a:lstStyle/>
            <a:p>
              <a:pPr algn="ctr"/>
              <a:endParaRPr lang="en-US" altLang="en-US" sz="1266">
                <a:solidFill>
                  <a:schemeClr val="bg1"/>
                </a:solidFill>
              </a:endParaRPr>
            </a:p>
          </p:txBody>
        </p:sp>
      </p:grpSp>
      <p:sp>
        <p:nvSpPr>
          <p:cNvPr id="122" name="Rectangle 10"/>
          <p:cNvSpPr>
            <a:spLocks/>
          </p:cNvSpPr>
          <p:nvPr/>
        </p:nvSpPr>
        <p:spPr bwMode="auto">
          <a:xfrm>
            <a:off x="10905106" y="1347295"/>
            <a:ext cx="198773" cy="23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/>
            <a:r>
              <a:rPr lang="en-US" altLang="ko-KR" sz="1266">
                <a:solidFill>
                  <a:schemeClr val="bg1"/>
                </a:solidFill>
              </a:rPr>
              <a:t>7</a:t>
            </a:r>
            <a:r>
              <a:rPr lang="en-US" altLang="ko-KR" sz="1266" smtClean="0">
                <a:solidFill>
                  <a:schemeClr val="bg1"/>
                </a:solidFill>
              </a:rPr>
              <a:t>. </a:t>
            </a:r>
            <a:endParaRPr lang="en-US" altLang="en-US" sz="1266">
              <a:solidFill>
                <a:schemeClr val="bg1"/>
              </a:solidFill>
            </a:endParaRPr>
          </a:p>
        </p:txBody>
      </p:sp>
      <p:sp>
        <p:nvSpPr>
          <p:cNvPr id="123" name="Rectangle 10"/>
          <p:cNvSpPr>
            <a:spLocks/>
          </p:cNvSpPr>
          <p:nvPr/>
        </p:nvSpPr>
        <p:spPr bwMode="auto">
          <a:xfrm>
            <a:off x="9205197" y="1350084"/>
            <a:ext cx="198773" cy="23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9050" tIns="19050" rIns="19050" bIns="19050" anchor="ctr">
            <a:spAutoFit/>
          </a:bodyPr>
          <a:lstStyle/>
          <a:p>
            <a:pPr algn="ctr"/>
            <a:r>
              <a:rPr lang="en-US" altLang="ko-KR" sz="1266">
                <a:solidFill>
                  <a:schemeClr val="bg1"/>
                </a:solidFill>
              </a:rPr>
              <a:t>6</a:t>
            </a:r>
            <a:r>
              <a:rPr lang="en-US" altLang="ko-KR" sz="1266" smtClean="0">
                <a:solidFill>
                  <a:schemeClr val="bg1"/>
                </a:solidFill>
              </a:rPr>
              <a:t>. </a:t>
            </a:r>
            <a:endParaRPr lang="en-US" altLang="en-US" sz="1266">
              <a:solidFill>
                <a:schemeClr val="bg1"/>
              </a:solidFill>
            </a:endParaRPr>
          </a:p>
        </p:txBody>
      </p:sp>
      <p:sp>
        <p:nvSpPr>
          <p:cNvPr id="124" name="Rectangle 11"/>
          <p:cNvSpPr>
            <a:spLocks/>
          </p:cNvSpPr>
          <p:nvPr/>
        </p:nvSpPr>
        <p:spPr bwMode="auto">
          <a:xfrm>
            <a:off x="8710771" y="1766997"/>
            <a:ext cx="1463685" cy="17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/>
          <a:lstStyle/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 smtClean="0">
                <a:latin typeface="+mj-ea"/>
                <a:ea typeface="+mj-ea"/>
              </a:rPr>
              <a:t>6-1.                      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>
                <a:latin typeface="+mj-ea"/>
                <a:ea typeface="+mj-ea"/>
              </a:rPr>
              <a:t>6</a:t>
            </a:r>
            <a:r>
              <a:rPr lang="en-US" altLang="ko-KR" sz="1200" smtClean="0">
                <a:latin typeface="+mj-ea"/>
                <a:ea typeface="+mj-ea"/>
              </a:rPr>
              <a:t>-2</a:t>
            </a:r>
            <a:r>
              <a:rPr lang="en-US" altLang="ko-KR" sz="1200">
                <a:latin typeface="+mj-ea"/>
                <a:ea typeface="+mj-ea"/>
              </a:rPr>
              <a:t>. </a:t>
            </a:r>
            <a:endParaRPr lang="en-US" altLang="ko-KR" sz="1200" smtClean="0">
              <a:latin typeface="+mj-ea"/>
              <a:ea typeface="+mj-ea"/>
            </a:endParaRP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>
                <a:latin typeface="+mj-ea"/>
                <a:ea typeface="+mj-ea"/>
              </a:rPr>
              <a:t>6</a:t>
            </a:r>
            <a:r>
              <a:rPr lang="en-US" altLang="ko-KR" sz="1200" smtClean="0">
                <a:latin typeface="+mj-ea"/>
                <a:ea typeface="+mj-ea"/>
              </a:rPr>
              <a:t>-3</a:t>
            </a:r>
            <a:r>
              <a:rPr lang="en-US" altLang="ko-KR" sz="1200">
                <a:latin typeface="+mj-ea"/>
                <a:ea typeface="+mj-ea"/>
              </a:rPr>
              <a:t>. </a:t>
            </a:r>
            <a:endParaRPr lang="en-US" altLang="ko-KR" sz="1200" smtClean="0">
              <a:latin typeface="+mj-ea"/>
              <a:ea typeface="+mj-ea"/>
            </a:endParaRP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>
                <a:latin typeface="+mj-ea"/>
                <a:ea typeface="+mj-ea"/>
              </a:rPr>
              <a:t>6</a:t>
            </a:r>
            <a:r>
              <a:rPr lang="en-US" altLang="ko-KR" sz="1200" smtClean="0">
                <a:latin typeface="+mj-ea"/>
                <a:ea typeface="+mj-ea"/>
              </a:rPr>
              <a:t>-4. 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>
                <a:latin typeface="+mj-ea"/>
                <a:ea typeface="+mj-ea"/>
              </a:rPr>
              <a:t>6</a:t>
            </a:r>
            <a:r>
              <a:rPr lang="en-US" altLang="ko-KR" sz="1200" smtClean="0">
                <a:latin typeface="+mj-ea"/>
                <a:ea typeface="+mj-ea"/>
              </a:rPr>
              <a:t>-5.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>
                <a:latin typeface="+mj-ea"/>
                <a:ea typeface="+mj-ea"/>
              </a:rPr>
              <a:t>6</a:t>
            </a:r>
            <a:r>
              <a:rPr lang="en-US" altLang="ko-KR" sz="1200" smtClean="0">
                <a:latin typeface="+mj-ea"/>
                <a:ea typeface="+mj-ea"/>
              </a:rPr>
              <a:t>-6.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>
                <a:latin typeface="+mj-ea"/>
                <a:ea typeface="+mj-ea"/>
              </a:rPr>
              <a:t>6</a:t>
            </a:r>
            <a:r>
              <a:rPr lang="en-US" altLang="ko-KR" sz="1200" smtClean="0">
                <a:latin typeface="+mj-ea"/>
                <a:ea typeface="+mj-ea"/>
              </a:rPr>
              <a:t>-7. </a:t>
            </a:r>
            <a:endParaRPr lang="en-US" altLang="ko-KR" sz="1200">
              <a:latin typeface="+mj-ea"/>
              <a:ea typeface="+mj-ea"/>
            </a:endParaRPr>
          </a:p>
        </p:txBody>
      </p:sp>
      <p:sp>
        <p:nvSpPr>
          <p:cNvPr id="125" name="Rectangle 11"/>
          <p:cNvSpPr>
            <a:spLocks/>
          </p:cNvSpPr>
          <p:nvPr/>
        </p:nvSpPr>
        <p:spPr bwMode="auto">
          <a:xfrm>
            <a:off x="10328957" y="1775121"/>
            <a:ext cx="1463685" cy="17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/>
          <a:lstStyle/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>
                <a:latin typeface="+mj-ea"/>
                <a:ea typeface="+mj-ea"/>
              </a:rPr>
              <a:t>7</a:t>
            </a:r>
            <a:r>
              <a:rPr lang="en-US" altLang="ko-KR" sz="1200" smtClean="0">
                <a:latin typeface="+mj-ea"/>
                <a:ea typeface="+mj-ea"/>
              </a:rPr>
              <a:t>-1.                      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 smtClean="0">
                <a:latin typeface="+mj-ea"/>
                <a:ea typeface="+mj-ea"/>
              </a:rPr>
              <a:t>7-2</a:t>
            </a:r>
            <a:r>
              <a:rPr lang="en-US" altLang="ko-KR" sz="1200">
                <a:latin typeface="+mj-ea"/>
                <a:ea typeface="+mj-ea"/>
              </a:rPr>
              <a:t>. </a:t>
            </a:r>
            <a:endParaRPr lang="en-US" altLang="ko-KR" sz="1200" smtClean="0">
              <a:latin typeface="+mj-ea"/>
              <a:ea typeface="+mj-ea"/>
            </a:endParaRP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 smtClean="0">
                <a:latin typeface="+mj-ea"/>
                <a:ea typeface="+mj-ea"/>
              </a:rPr>
              <a:t>7-3</a:t>
            </a:r>
            <a:r>
              <a:rPr lang="en-US" altLang="ko-KR" sz="1200">
                <a:latin typeface="+mj-ea"/>
                <a:ea typeface="+mj-ea"/>
              </a:rPr>
              <a:t>. </a:t>
            </a:r>
            <a:endParaRPr lang="en-US" altLang="ko-KR" sz="1200" smtClean="0">
              <a:latin typeface="+mj-ea"/>
              <a:ea typeface="+mj-ea"/>
            </a:endParaRP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 smtClean="0">
                <a:latin typeface="+mj-ea"/>
                <a:ea typeface="+mj-ea"/>
              </a:rPr>
              <a:t>7-4. 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 smtClean="0">
                <a:latin typeface="+mj-ea"/>
                <a:ea typeface="+mj-ea"/>
              </a:rPr>
              <a:t>7-5.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 smtClean="0">
                <a:latin typeface="+mj-ea"/>
                <a:ea typeface="+mj-ea"/>
              </a:rPr>
              <a:t>7-6.</a:t>
            </a:r>
          </a:p>
          <a:p>
            <a:pPr algn="just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US" altLang="ko-KR" sz="1200" smtClean="0">
                <a:latin typeface="+mj-ea"/>
                <a:ea typeface="+mj-ea"/>
              </a:rPr>
              <a:t>7-7. </a:t>
            </a:r>
            <a:endParaRPr lang="en-US" altLang="ko-KR" sz="1200">
              <a:latin typeface="+mj-ea"/>
              <a:ea typeface="+mj-ea"/>
            </a:endParaRPr>
          </a:p>
        </p:txBody>
      </p:sp>
      <p:sp>
        <p:nvSpPr>
          <p:cNvPr id="126" name="Rectangle 22"/>
          <p:cNvSpPr/>
          <p:nvPr/>
        </p:nvSpPr>
        <p:spPr>
          <a:xfrm>
            <a:off x="-6651" y="0"/>
            <a:ext cx="133651" cy="64704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7" name="Group 6"/>
          <p:cNvGrpSpPr>
            <a:grpSpLocks/>
          </p:cNvGrpSpPr>
          <p:nvPr/>
        </p:nvGrpSpPr>
        <p:grpSpPr bwMode="auto">
          <a:xfrm>
            <a:off x="6995770" y="4504757"/>
            <a:ext cx="1535585" cy="412825"/>
            <a:chOff x="0" y="0"/>
            <a:chExt cx="3415457" cy="987670"/>
          </a:xfrm>
        </p:grpSpPr>
        <p:grpSp>
          <p:nvGrpSpPr>
            <p:cNvPr id="128" name="Group 7"/>
            <p:cNvGrpSpPr>
              <a:grpSpLocks/>
            </p:cNvGrpSpPr>
            <p:nvPr/>
          </p:nvGrpSpPr>
          <p:grpSpPr bwMode="auto">
            <a:xfrm>
              <a:off x="0" y="0"/>
              <a:ext cx="3415457" cy="987670"/>
              <a:chOff x="0" y="0"/>
              <a:chExt cx="3415457" cy="987670"/>
            </a:xfrm>
          </p:grpSpPr>
          <p:sp>
            <p:nvSpPr>
              <p:cNvPr id="130" name="AutoShape 8"/>
              <p:cNvSpPr>
                <a:spLocks/>
              </p:cNvSpPr>
              <p:nvPr/>
            </p:nvSpPr>
            <p:spPr bwMode="auto">
              <a:xfrm>
                <a:off x="0" y="0"/>
                <a:ext cx="3415457" cy="826429"/>
              </a:xfrm>
              <a:prstGeom prst="roundRect">
                <a:avLst>
                  <a:gd name="adj" fmla="val 1056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63500" dist="38099" dir="2700000" sx="1000" sy="1000" algn="ctr" rotWithShape="0">
                  <a:srgbClr val="000000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19050" tIns="19050" rIns="19050" bIns="19050" anchor="ctr"/>
              <a:lstStyle/>
              <a:p>
                <a:pPr algn="ctr"/>
                <a:endParaRPr lang="en-US" altLang="en-US" sz="1547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31" name="Rectangle 9"/>
              <p:cNvSpPr>
                <a:spLocks/>
              </p:cNvSpPr>
              <p:nvPr/>
            </p:nvSpPr>
            <p:spPr bwMode="auto">
              <a:xfrm rot="18900000">
                <a:off x="1440392" y="342264"/>
                <a:ext cx="534673" cy="5346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/>
                <a:endParaRPr lang="en-US" altLang="en-US" sz="1547">
                  <a:solidFill>
                    <a:srgbClr val="FFFFFF"/>
                  </a:solidFill>
                  <a:latin typeface="Helvetica Light" charset="0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</p:grpSp>
        <p:sp>
          <p:nvSpPr>
            <p:cNvPr id="129" name="Rectangle 10"/>
            <p:cNvSpPr>
              <a:spLocks/>
            </p:cNvSpPr>
            <p:nvPr/>
          </p:nvSpPr>
          <p:spPr bwMode="auto">
            <a:xfrm>
              <a:off x="1641942" y="158190"/>
              <a:ext cx="85712" cy="5580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9050" tIns="19050" rIns="19050" bIns="19050" anchor="ctr">
              <a:spAutoFit/>
            </a:bodyPr>
            <a:lstStyle/>
            <a:p>
              <a:pPr algn="ctr"/>
              <a:endParaRPr lang="en-US" altLang="en-US" sz="1266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5616535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4-5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6813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4-6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085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4-7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1685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5-1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1340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5-2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958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5-3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910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5-4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5600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5-5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3518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5-6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0518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5-7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6837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3788" y="492053"/>
            <a:ext cx="8229957" cy="841973"/>
          </a:xfrm>
        </p:spPr>
        <p:txBody>
          <a:bodyPr wrap="square">
            <a:noAutofit/>
          </a:bodyPr>
          <a:lstStyle/>
          <a:p>
            <a:r>
              <a:rPr lang="ko-KR" altLang="en-US" sz="2400" dirty="0" smtClean="0">
                <a:latin typeface="+mj-ea"/>
                <a:ea typeface="+mj-ea"/>
              </a:rPr>
              <a:t>다음은 서브 내용을 입력해 주실 차례입니다</a:t>
            </a:r>
            <a:r>
              <a:rPr lang="en-US" altLang="ko-KR" sz="2400" dirty="0" smtClean="0">
                <a:latin typeface="+mj-ea"/>
                <a:ea typeface="+mj-ea"/>
              </a:rPr>
              <a:t>.</a:t>
            </a:r>
            <a:r>
              <a:rPr lang="en-US" altLang="ko-KR" sz="2400" dirty="0" smtClean="0">
                <a:latin typeface="+mj-ea"/>
                <a:ea typeface="+mj-ea"/>
              </a:rPr>
              <a:t/>
            </a:r>
            <a:br>
              <a:rPr lang="en-US" altLang="ko-KR" sz="2400" dirty="0" smtClean="0">
                <a:latin typeface="+mj-ea"/>
                <a:ea typeface="+mj-ea"/>
              </a:rPr>
            </a:br>
            <a:r>
              <a:rPr lang="ko-KR" altLang="en-US" sz="1800" dirty="0" smtClean="0">
                <a:solidFill>
                  <a:srgbClr val="FFFF00"/>
                </a:solidFill>
                <a:latin typeface="+mj-ea"/>
                <a:ea typeface="+mj-ea"/>
              </a:rPr>
              <a:t>아래 주의사항을 꼭 읽어 보시고 넣어주세요</a:t>
            </a:r>
            <a:r>
              <a:rPr lang="en-US" altLang="ko-KR" sz="1800" dirty="0" smtClean="0">
                <a:solidFill>
                  <a:srgbClr val="FFFF00"/>
                </a:solidFill>
                <a:latin typeface="+mj-ea"/>
                <a:ea typeface="+mj-ea"/>
              </a:rPr>
              <a:t>.</a:t>
            </a:r>
            <a:endParaRPr lang="en-US" sz="1800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6155" y="1510222"/>
            <a:ext cx="9579005" cy="4955892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AutoNum type="arabicPeriod"/>
            </a:pPr>
            <a:r>
              <a:rPr lang="en-US" altLang="ko-KR" dirty="0" smtClean="0">
                <a:latin typeface="+mj-ea"/>
                <a:ea typeface="+mj-ea"/>
              </a:rPr>
              <a:t>1. </a:t>
            </a:r>
            <a:r>
              <a:rPr lang="ko-KR" altLang="en-US" dirty="0" smtClean="0">
                <a:latin typeface="+mj-ea"/>
                <a:ea typeface="+mj-ea"/>
              </a:rPr>
              <a:t>메뉴구성에서 입력하신 </a:t>
            </a:r>
            <a:r>
              <a:rPr lang="ko-KR" altLang="en-US" dirty="0" err="1" smtClean="0">
                <a:latin typeface="+mj-ea"/>
                <a:ea typeface="+mj-ea"/>
              </a:rPr>
              <a:t>메뉴명</a:t>
            </a:r>
            <a:r>
              <a:rPr lang="ko-KR" altLang="en-US" dirty="0" smtClean="0">
                <a:latin typeface="+mj-ea"/>
                <a:ea typeface="+mj-ea"/>
              </a:rPr>
              <a:t> 번호와 내용을 정확히 맞춰주세요</a:t>
            </a:r>
            <a:r>
              <a:rPr lang="en-US" altLang="ko-KR" dirty="0" smtClean="0">
                <a:latin typeface="+mj-ea"/>
                <a:ea typeface="+mj-ea"/>
              </a:rPr>
              <a:t>. ( </a:t>
            </a:r>
            <a:r>
              <a:rPr lang="ko-KR" altLang="en-US" dirty="0" smtClean="0">
                <a:latin typeface="+mj-ea"/>
                <a:ea typeface="+mj-ea"/>
              </a:rPr>
              <a:t>예</a:t>
            </a:r>
            <a:r>
              <a:rPr lang="en-US" altLang="ko-KR" dirty="0" smtClean="0">
                <a:latin typeface="+mj-ea"/>
                <a:ea typeface="+mj-ea"/>
              </a:rPr>
              <a:t>: 1-1. </a:t>
            </a:r>
            <a:r>
              <a:rPr lang="ko-KR" altLang="en-US" dirty="0" smtClean="0">
                <a:latin typeface="+mj-ea"/>
                <a:ea typeface="+mj-ea"/>
              </a:rPr>
              <a:t>인사말 </a:t>
            </a:r>
            <a:r>
              <a:rPr lang="en-US" altLang="ko-KR" dirty="0" smtClean="0">
                <a:latin typeface="+mj-ea"/>
                <a:ea typeface="+mj-ea"/>
              </a:rPr>
              <a:t>)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+mj-ea"/>
                <a:ea typeface="+mj-ea"/>
              </a:rPr>
              <a:t>2. </a:t>
            </a:r>
            <a:r>
              <a:rPr lang="ko-KR" altLang="en-US" dirty="0" smtClean="0">
                <a:latin typeface="+mj-ea"/>
                <a:ea typeface="+mj-ea"/>
              </a:rPr>
              <a:t>공지사항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사진앨범</a:t>
            </a:r>
            <a:r>
              <a:rPr lang="en-US" altLang="ko-KR" dirty="0" smtClean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등과 같은 게시판형태는 </a:t>
            </a:r>
            <a:r>
              <a:rPr lang="en-US" altLang="ko-KR" dirty="0" smtClean="0">
                <a:latin typeface="+mj-ea"/>
                <a:ea typeface="+mj-ea"/>
              </a:rPr>
              <a:t>‘</a:t>
            </a:r>
            <a:r>
              <a:rPr lang="ko-KR" altLang="en-US" dirty="0" smtClean="0">
                <a:latin typeface="+mj-ea"/>
                <a:ea typeface="+mj-ea"/>
              </a:rPr>
              <a:t>게시판</a:t>
            </a:r>
            <a:r>
              <a:rPr lang="en-US" altLang="ko-KR" dirty="0" smtClean="0">
                <a:latin typeface="+mj-ea"/>
                <a:ea typeface="+mj-ea"/>
              </a:rPr>
              <a:t>’ </a:t>
            </a:r>
            <a:r>
              <a:rPr lang="ko-KR" altLang="en-US" dirty="0" smtClean="0">
                <a:latin typeface="+mj-ea"/>
                <a:ea typeface="+mj-ea"/>
              </a:rPr>
              <a:t>이라고만 입력해 주세요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+mj-ea"/>
                <a:ea typeface="+mj-ea"/>
              </a:rPr>
              <a:t>3. </a:t>
            </a:r>
            <a:r>
              <a:rPr lang="ko-KR" altLang="en-US" dirty="0" err="1" smtClean="0">
                <a:latin typeface="+mj-ea"/>
                <a:ea typeface="+mj-ea"/>
              </a:rPr>
              <a:t>오시는길</a:t>
            </a:r>
            <a:r>
              <a:rPr lang="en-US" altLang="ko-KR" dirty="0" smtClean="0">
                <a:latin typeface="+mj-ea"/>
                <a:ea typeface="+mj-ea"/>
              </a:rPr>
              <a:t>(</a:t>
            </a:r>
            <a:r>
              <a:rPr lang="ko-KR" altLang="en-US" dirty="0" smtClean="0">
                <a:latin typeface="+mj-ea"/>
                <a:ea typeface="+mj-ea"/>
              </a:rPr>
              <a:t>약도</a:t>
            </a:r>
            <a:r>
              <a:rPr lang="en-US" altLang="ko-KR" dirty="0" smtClean="0">
                <a:latin typeface="+mj-ea"/>
                <a:ea typeface="+mj-ea"/>
              </a:rPr>
              <a:t>)</a:t>
            </a:r>
            <a:r>
              <a:rPr lang="ko-KR" altLang="en-US" dirty="0" smtClean="0">
                <a:latin typeface="+mj-ea"/>
                <a:ea typeface="+mj-ea"/>
              </a:rPr>
              <a:t>은 </a:t>
            </a:r>
            <a:r>
              <a:rPr lang="en-US" altLang="ko-KR" dirty="0" smtClean="0">
                <a:latin typeface="+mj-ea"/>
                <a:ea typeface="+mj-ea"/>
              </a:rPr>
              <a:t>‘</a:t>
            </a:r>
            <a:r>
              <a:rPr lang="ko-KR" altLang="en-US" dirty="0" err="1" smtClean="0">
                <a:latin typeface="+mj-ea"/>
                <a:ea typeface="+mj-ea"/>
              </a:rPr>
              <a:t>구글지도</a:t>
            </a:r>
            <a:r>
              <a:rPr lang="en-US" altLang="ko-KR" dirty="0" smtClean="0">
                <a:latin typeface="+mj-ea"/>
                <a:ea typeface="+mj-ea"/>
              </a:rPr>
              <a:t>’ </a:t>
            </a:r>
            <a:r>
              <a:rPr lang="ko-KR" altLang="en-US" dirty="0" smtClean="0">
                <a:latin typeface="+mj-ea"/>
                <a:ea typeface="+mj-ea"/>
              </a:rPr>
              <a:t>를 사용하여 만들어 드리니 아무것도 입력하지 않으셔도 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+mj-ea"/>
                <a:ea typeface="+mj-ea"/>
              </a:rPr>
              <a:t>4. </a:t>
            </a:r>
            <a:r>
              <a:rPr lang="ko-KR" altLang="en-US" dirty="0" smtClean="0">
                <a:latin typeface="+mj-ea"/>
                <a:ea typeface="+mj-ea"/>
              </a:rPr>
              <a:t>기존 홈페이지가 있는 경우 이미지로 만들어진 페이지 내용을 그대로 복사해서 붙여 넣으시면</a:t>
            </a:r>
            <a:endParaRPr lang="en-US" altLang="ko-KR" dirty="0" smtClean="0">
              <a:latin typeface="+mj-ea"/>
              <a:ea typeface="+mj-ea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+mj-ea"/>
                <a:ea typeface="+mj-ea"/>
              </a:rPr>
              <a:t> </a:t>
            </a:r>
            <a:r>
              <a:rPr lang="en-US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안되며 꼭 타이핑 해 주시거나 텍스트로 된 것을 복사해 주셔야 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 marL="342900" indent="-342900">
              <a:buAutoNum type="arabicPeriod"/>
            </a:pPr>
            <a:r>
              <a:rPr lang="en-US" altLang="ko-KR" dirty="0">
                <a:latin typeface="+mj-ea"/>
              </a:rPr>
              <a:t>5. </a:t>
            </a:r>
            <a:r>
              <a:rPr lang="ko-KR" altLang="en-US" dirty="0">
                <a:latin typeface="+mj-ea"/>
              </a:rPr>
              <a:t>조직도 같은 그림은 요즘 없어지는 추세이고 </a:t>
            </a:r>
            <a:r>
              <a:rPr lang="ko-KR" altLang="en-US" dirty="0" err="1">
                <a:latin typeface="+mj-ea"/>
              </a:rPr>
              <a:t>반응형에</a:t>
            </a:r>
            <a:r>
              <a:rPr lang="ko-KR" altLang="en-US" dirty="0">
                <a:latin typeface="+mj-ea"/>
              </a:rPr>
              <a:t> 문제가 되어 제작해 드리지 않습니다</a:t>
            </a:r>
            <a:r>
              <a:rPr lang="en-US" altLang="ko-KR" dirty="0">
                <a:latin typeface="+mj-ea"/>
              </a:rPr>
              <a:t>.</a:t>
            </a:r>
            <a:r>
              <a:rPr lang="ko-KR" altLang="en-US" dirty="0">
                <a:latin typeface="+mj-ea"/>
              </a:rPr>
              <a:t> </a:t>
            </a:r>
            <a:endParaRPr lang="en-US" altLang="ko-KR" dirty="0">
              <a:latin typeface="+mj-ea"/>
            </a:endParaRPr>
          </a:p>
          <a:p>
            <a:pPr marL="342900" indent="-342900">
              <a:buAutoNum type="arabicPeriod"/>
            </a:pPr>
            <a:r>
              <a:rPr lang="en-US" altLang="ko-KR" dirty="0">
                <a:latin typeface="+mj-ea"/>
              </a:rPr>
              <a:t>6. </a:t>
            </a:r>
            <a:r>
              <a:rPr lang="ko-KR" altLang="en-US" dirty="0">
                <a:latin typeface="+mj-ea"/>
              </a:rPr>
              <a:t>일정관리</a:t>
            </a:r>
            <a:r>
              <a:rPr lang="en-US" altLang="ko-KR" dirty="0">
                <a:latin typeface="+mj-ea"/>
              </a:rPr>
              <a:t>(</a:t>
            </a:r>
            <a:r>
              <a:rPr lang="ko-KR" altLang="en-US" dirty="0">
                <a:latin typeface="+mj-ea"/>
              </a:rPr>
              <a:t>달력형</a:t>
            </a:r>
            <a:r>
              <a:rPr lang="en-US" altLang="ko-KR" dirty="0">
                <a:latin typeface="+mj-ea"/>
              </a:rPr>
              <a:t>)</a:t>
            </a:r>
            <a:r>
              <a:rPr lang="ko-KR" altLang="en-US" dirty="0">
                <a:latin typeface="+mj-ea"/>
              </a:rPr>
              <a:t>와 신청</a:t>
            </a:r>
            <a:r>
              <a:rPr lang="en-US" altLang="ko-KR" dirty="0">
                <a:latin typeface="+mj-ea"/>
              </a:rPr>
              <a:t>/</a:t>
            </a:r>
            <a:r>
              <a:rPr lang="ko-KR" altLang="en-US" dirty="0">
                <a:latin typeface="+mj-ea"/>
              </a:rPr>
              <a:t>등록폼은 사용성이 좋은 구글폼을 이용하여 붙여 드립니다</a:t>
            </a:r>
            <a:r>
              <a:rPr lang="en-US" altLang="ko-KR" dirty="0">
                <a:latin typeface="+mj-ea"/>
              </a:rPr>
              <a:t>. </a:t>
            </a:r>
            <a:endParaRPr lang="en-US" altLang="ko-KR" dirty="0" smtClean="0">
              <a:latin typeface="+mj-ea"/>
            </a:endParaRPr>
          </a:p>
          <a:p>
            <a:pPr marL="342900" indent="-342900">
              <a:buAutoNum type="arabicPeriod"/>
            </a:pPr>
            <a:r>
              <a:rPr lang="en-US" altLang="ko-KR" dirty="0">
                <a:latin typeface="+mj-ea"/>
              </a:rPr>
              <a:t> </a:t>
            </a:r>
            <a:r>
              <a:rPr lang="en-US" altLang="ko-KR" dirty="0" smtClean="0">
                <a:latin typeface="+mj-ea"/>
              </a:rPr>
              <a:t>  </a:t>
            </a:r>
            <a:r>
              <a:rPr lang="ko-KR" altLang="en-US" dirty="0" smtClean="0">
                <a:latin typeface="+mj-ea"/>
              </a:rPr>
              <a:t>필요하신 </a:t>
            </a:r>
            <a:r>
              <a:rPr lang="ko-KR" altLang="en-US" dirty="0">
                <a:latin typeface="+mj-ea"/>
              </a:rPr>
              <a:t>경우 </a:t>
            </a:r>
            <a:r>
              <a:rPr lang="ko-KR" altLang="en-US" dirty="0" smtClean="0">
                <a:latin typeface="+mj-ea"/>
              </a:rPr>
              <a:t>단체용 </a:t>
            </a:r>
            <a:r>
              <a:rPr lang="ko-KR" altLang="en-US" dirty="0">
                <a:latin typeface="+mj-ea"/>
              </a:rPr>
              <a:t>구글 이메일을 만들어 구글아이디와 비밀번호를 적어 주시기 바랍니다</a:t>
            </a:r>
            <a:r>
              <a:rPr lang="en-US" altLang="ko-KR" dirty="0">
                <a:latin typeface="+mj-ea"/>
              </a:rPr>
              <a:t>.</a:t>
            </a:r>
          </a:p>
          <a:p>
            <a:pPr marL="342900" indent="-342900">
              <a:buAutoNum type="arabicPeriod"/>
            </a:pPr>
            <a:r>
              <a:rPr lang="en-US" altLang="ko-KR" dirty="0">
                <a:latin typeface="+mj-ea"/>
              </a:rPr>
              <a:t>   </a:t>
            </a:r>
            <a:r>
              <a:rPr lang="ko-KR" altLang="en-US" dirty="0">
                <a:latin typeface="+mj-ea"/>
              </a:rPr>
              <a:t>구글 이메일 생성시 복구 이메일을 넣는 부분에 자신의 이메일을 꼭 넣어주시기 바랍니다</a:t>
            </a:r>
            <a:r>
              <a:rPr lang="en-US" altLang="ko-KR" dirty="0">
                <a:latin typeface="+mj-ea"/>
              </a:rPr>
              <a:t>.</a:t>
            </a:r>
          </a:p>
          <a:p>
            <a:pPr marL="342900" indent="-342900">
              <a:buAutoNum type="arabicPeriod"/>
            </a:pPr>
            <a:r>
              <a:rPr lang="en-US" altLang="ko-KR" dirty="0">
                <a:latin typeface="+mj-ea"/>
              </a:rPr>
              <a:t>   </a:t>
            </a:r>
            <a:r>
              <a:rPr lang="en-US" altLang="ko-KR" dirty="0">
                <a:solidFill>
                  <a:srgbClr val="FFFF00"/>
                </a:solidFill>
                <a:latin typeface="+mj-ea"/>
              </a:rPr>
              <a:t>- </a:t>
            </a:r>
            <a:r>
              <a:rPr lang="ko-KR" altLang="en-US" dirty="0">
                <a:solidFill>
                  <a:srgbClr val="FFFF00"/>
                </a:solidFill>
                <a:latin typeface="+mj-ea"/>
              </a:rPr>
              <a:t>저희에게 알려주셔야 할 정보 </a:t>
            </a:r>
            <a:r>
              <a:rPr lang="en-US" altLang="ko-KR" dirty="0">
                <a:solidFill>
                  <a:srgbClr val="FFFF00"/>
                </a:solidFill>
                <a:latin typeface="+mj-ea"/>
              </a:rPr>
              <a:t>: </a:t>
            </a:r>
            <a:r>
              <a:rPr lang="ko-KR" altLang="en-US" dirty="0">
                <a:solidFill>
                  <a:srgbClr val="FFFF00"/>
                </a:solidFill>
                <a:latin typeface="+mj-ea"/>
              </a:rPr>
              <a:t>생성한 구글이메일과 비밀번호</a:t>
            </a:r>
            <a:r>
              <a:rPr lang="en-US" altLang="ko-KR" dirty="0">
                <a:solidFill>
                  <a:srgbClr val="FFFF00"/>
                </a:solidFill>
                <a:latin typeface="+mj-ea"/>
              </a:rPr>
              <a:t>, </a:t>
            </a:r>
            <a:r>
              <a:rPr lang="ko-KR" altLang="en-US" dirty="0">
                <a:solidFill>
                  <a:srgbClr val="FFFF00"/>
                </a:solidFill>
                <a:latin typeface="+mj-ea"/>
              </a:rPr>
              <a:t>복구 이메일 주소 </a:t>
            </a:r>
            <a:endParaRPr lang="en-US" altLang="ko-KR" dirty="0">
              <a:solidFill>
                <a:srgbClr val="FFFF00"/>
              </a:solidFill>
              <a:latin typeface="+mj-ea"/>
            </a:endParaRPr>
          </a:p>
          <a:p>
            <a:pPr marL="342900" indent="-342900">
              <a:buAutoNum type="arabicPeriod"/>
            </a:pPr>
            <a:r>
              <a:rPr lang="en-US" altLang="ko-KR" dirty="0">
                <a:latin typeface="+mj-ea"/>
              </a:rPr>
              <a:t>7. </a:t>
            </a:r>
            <a:r>
              <a:rPr lang="ko-KR" altLang="en-US" dirty="0">
                <a:latin typeface="+mj-ea"/>
              </a:rPr>
              <a:t>연혁은 다음과 같은 방식으로 넣어주세요</a:t>
            </a:r>
            <a:r>
              <a:rPr lang="en-US" altLang="ko-KR" dirty="0">
                <a:latin typeface="+mj-ea"/>
              </a:rPr>
              <a:t>.</a:t>
            </a:r>
          </a:p>
          <a:p>
            <a:pPr marL="342900" indent="-342900">
              <a:buAutoNum type="arabicPeriod"/>
            </a:pPr>
            <a:r>
              <a:rPr lang="en-US" altLang="ko-KR" dirty="0">
                <a:solidFill>
                  <a:srgbClr val="FFFF00"/>
                </a:solidFill>
                <a:latin typeface="+mj-ea"/>
              </a:rPr>
              <a:t>  (1) </a:t>
            </a:r>
            <a:r>
              <a:rPr lang="ko-KR" altLang="en-US" dirty="0">
                <a:solidFill>
                  <a:srgbClr val="FFFF00"/>
                </a:solidFill>
                <a:latin typeface="+mj-ea"/>
              </a:rPr>
              <a:t>아래 예시처럼 년도와 월은 엔터로 구분되어야 합니다</a:t>
            </a:r>
            <a:r>
              <a:rPr lang="en-US" altLang="ko-KR" dirty="0">
                <a:solidFill>
                  <a:srgbClr val="FFFF00"/>
                </a:solidFill>
                <a:latin typeface="+mj-ea"/>
              </a:rPr>
              <a:t>.</a:t>
            </a:r>
          </a:p>
          <a:p>
            <a:pPr marL="342900" indent="-342900">
              <a:buAutoNum type="arabicPeriod"/>
            </a:pPr>
            <a:r>
              <a:rPr lang="en-US" altLang="ko-KR" dirty="0" smtClean="0">
                <a:solidFill>
                  <a:srgbClr val="FFFF00"/>
                </a:solidFill>
                <a:latin typeface="+mj-ea"/>
              </a:rPr>
              <a:t>      </a:t>
            </a:r>
            <a:r>
              <a:rPr lang="en-US" altLang="ko-KR" dirty="0" smtClean="0">
                <a:latin typeface="+mj-ea"/>
              </a:rPr>
              <a:t>2010</a:t>
            </a:r>
            <a:r>
              <a:rPr lang="ko-KR" altLang="en-US" dirty="0" smtClean="0">
                <a:latin typeface="+mj-ea"/>
              </a:rPr>
              <a:t>년 </a:t>
            </a:r>
            <a:endParaRPr lang="en-US" altLang="ko-KR" dirty="0">
              <a:latin typeface="+mj-ea"/>
            </a:endParaRPr>
          </a:p>
          <a:p>
            <a:pPr marL="342900" indent="-342900">
              <a:buAutoNum type="arabicPeriod"/>
            </a:pPr>
            <a:r>
              <a:rPr lang="en-US" altLang="ko-KR" dirty="0" smtClean="0">
                <a:latin typeface="+mj-ea"/>
              </a:rPr>
              <a:t>      03</a:t>
            </a:r>
            <a:r>
              <a:rPr lang="ko-KR" altLang="en-US" dirty="0">
                <a:latin typeface="+mj-ea"/>
              </a:rPr>
              <a:t>월 </a:t>
            </a:r>
            <a:r>
              <a:rPr lang="en-US" altLang="ko-KR" dirty="0">
                <a:latin typeface="+mj-ea"/>
              </a:rPr>
              <a:t>/ </a:t>
            </a:r>
            <a:r>
              <a:rPr lang="ko-KR" altLang="en-US" dirty="0" smtClean="0">
                <a:latin typeface="+mj-ea"/>
              </a:rPr>
              <a:t>홍길동대표 </a:t>
            </a:r>
            <a:r>
              <a:rPr lang="ko-KR" altLang="en-US" dirty="0">
                <a:latin typeface="+mj-ea"/>
              </a:rPr>
              <a:t>부임 </a:t>
            </a:r>
            <a:endParaRPr lang="en-US" altLang="ko-KR" dirty="0" smtClean="0">
              <a:latin typeface="+mj-ea"/>
            </a:endParaRPr>
          </a:p>
          <a:p>
            <a:pPr marL="342900" indent="-342900">
              <a:buAutoNum type="arabicPeriod"/>
            </a:pPr>
            <a:r>
              <a:rPr lang="en-US" altLang="ko-KR" dirty="0" smtClean="0">
                <a:latin typeface="+mj-ea"/>
              </a:rPr>
              <a:t>      01</a:t>
            </a:r>
            <a:r>
              <a:rPr lang="ko-KR" altLang="en-US" dirty="0">
                <a:latin typeface="+mj-ea"/>
              </a:rPr>
              <a:t>월 </a:t>
            </a:r>
            <a:r>
              <a:rPr lang="en-US" altLang="ko-KR" dirty="0">
                <a:latin typeface="+mj-ea"/>
              </a:rPr>
              <a:t>/ 05</a:t>
            </a:r>
            <a:r>
              <a:rPr lang="ko-KR" altLang="en-US" dirty="0" smtClean="0">
                <a:latin typeface="+mj-ea"/>
              </a:rPr>
              <a:t>일 </a:t>
            </a:r>
            <a:r>
              <a:rPr lang="ko-KR" altLang="en-US" dirty="0">
                <a:latin typeface="+mj-ea"/>
              </a:rPr>
              <a:t>사랑터 </a:t>
            </a:r>
            <a:r>
              <a:rPr lang="ko-KR" altLang="en-US" dirty="0" smtClean="0">
                <a:latin typeface="+mj-ea"/>
              </a:rPr>
              <a:t>설립</a:t>
            </a:r>
            <a:endParaRPr lang="en-US" altLang="ko-KR" dirty="0" smtClean="0">
              <a:latin typeface="+mj-ea"/>
            </a:endParaRPr>
          </a:p>
          <a:p>
            <a:pPr marL="342900" indent="-342900">
              <a:buAutoNum type="arabicPeriod"/>
            </a:pPr>
            <a:r>
              <a:rPr lang="en-US" altLang="ko-KR" dirty="0">
                <a:solidFill>
                  <a:srgbClr val="FFFF00"/>
                </a:solidFill>
                <a:latin typeface="+mj-ea"/>
              </a:rPr>
              <a:t> (2)  </a:t>
            </a:r>
            <a:r>
              <a:rPr lang="ko-KR" altLang="en-US" dirty="0">
                <a:solidFill>
                  <a:srgbClr val="FFFF00"/>
                </a:solidFill>
                <a:latin typeface="+mj-ea"/>
              </a:rPr>
              <a:t>년도 순서를 과거년도부터 보이게 할지 최근 년도부터 보이게 할지 꼭 순서대로 입력해 주시기 바랍니다</a:t>
            </a:r>
            <a:r>
              <a:rPr lang="en-US" altLang="ko-KR" dirty="0">
                <a:solidFill>
                  <a:srgbClr val="FFFF00"/>
                </a:solidFill>
                <a:latin typeface="+mj-ea"/>
              </a:rPr>
              <a:t>.</a:t>
            </a:r>
          </a:p>
          <a:p>
            <a:pPr marL="342900" indent="-342900">
              <a:buAutoNum type="arabicPeriod"/>
            </a:pPr>
            <a:r>
              <a:rPr lang="en-US" altLang="ko-KR" dirty="0">
                <a:solidFill>
                  <a:srgbClr val="FFFF00"/>
                </a:solidFill>
                <a:latin typeface="+mj-ea"/>
              </a:rPr>
              <a:t>       </a:t>
            </a:r>
            <a:r>
              <a:rPr lang="ko-KR" altLang="en-US" dirty="0">
                <a:solidFill>
                  <a:srgbClr val="FFFF00"/>
                </a:solidFill>
                <a:latin typeface="+mj-ea"/>
              </a:rPr>
              <a:t>입력하신 순서대로 진행됩니다</a:t>
            </a:r>
            <a:r>
              <a:rPr lang="en-US" altLang="ko-KR" dirty="0">
                <a:solidFill>
                  <a:srgbClr val="FFFF00"/>
                </a:solidFill>
                <a:latin typeface="+mj-ea"/>
              </a:rPr>
              <a:t>.</a:t>
            </a:r>
            <a:r>
              <a:rPr lang="ko-KR" altLang="en-US" dirty="0">
                <a:solidFill>
                  <a:srgbClr val="FFFF00"/>
                </a:solidFill>
                <a:latin typeface="+mj-ea"/>
              </a:rPr>
              <a:t> </a:t>
            </a:r>
            <a:r>
              <a:rPr lang="en-US" altLang="ko-KR" dirty="0">
                <a:solidFill>
                  <a:srgbClr val="FFFF00"/>
                </a:solidFill>
                <a:latin typeface="+mj-ea"/>
              </a:rPr>
              <a:t> </a:t>
            </a:r>
            <a:endParaRPr lang="en-US" altLang="ko-KR" dirty="0">
              <a:solidFill>
                <a:srgbClr val="FFFF0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5751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FF00"/>
                </a:solidFill>
              </a:rPr>
              <a:t>6</a:t>
            </a:r>
            <a:r>
              <a:rPr lang="en-US" altLang="ko-KR" smtClean="0">
                <a:solidFill>
                  <a:srgbClr val="FFFF00"/>
                </a:solidFill>
              </a:rPr>
              <a:t>-1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452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6-2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4411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6-3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600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6-4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5669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6-5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5777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6-6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174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6-7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2594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7-1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7980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7-2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7032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7-3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9990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1-1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6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7-4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4457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7-5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1089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7-6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70145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7-7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194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1-2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9388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1-3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3040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1-4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2096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421" y="965053"/>
            <a:ext cx="2104796" cy="455374"/>
          </a:xfrm>
        </p:spPr>
        <p:txBody>
          <a:bodyPr>
            <a:normAutofit/>
          </a:bodyPr>
          <a:lstStyle/>
          <a:p>
            <a:endParaRPr lang="en-US" sz="180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1151" y="1643145"/>
            <a:ext cx="2033776" cy="42704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위를 클릭하여 메뉴명을 넣어주시고 우측에는 내용을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r>
              <a:rPr lang="ko-KR" altLang="en-US" sz="1200" smtClean="0">
                <a:latin typeface="+mj-ea"/>
                <a:ea typeface="+mj-ea"/>
              </a:rPr>
              <a:t> </a:t>
            </a:r>
            <a:endParaRPr lang="en-US" altLang="ko-KR" sz="1200" smtClean="0">
              <a:latin typeface="+mj-ea"/>
              <a:ea typeface="+mj-ea"/>
            </a:endParaRP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입력시 주의사항을 꼭 읽어보시고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sz="1200" smtClean="0">
                <a:latin typeface="+mj-ea"/>
                <a:ea typeface="+mj-ea"/>
              </a:rPr>
              <a:t>이 페이지에 사진을 추가하고 싶다면 원하시는 사진을 함께 넣어주세요</a:t>
            </a:r>
            <a:r>
              <a:rPr lang="en-US" altLang="ko-KR" sz="1200" smtClean="0">
                <a:latin typeface="+mj-ea"/>
                <a:ea typeface="+mj-ea"/>
              </a:rPr>
              <a:t>.</a:t>
            </a:r>
            <a:endParaRPr lang="en-US" sz="1200">
              <a:latin typeface="+mj-ea"/>
              <a:ea typeface="+mj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705421" y="7553860"/>
            <a:ext cx="3883971" cy="622301"/>
          </a:xfrm>
          <a:prstGeom prst="rect">
            <a:avLst/>
          </a:prstGeom>
        </p:spPr>
        <p:txBody>
          <a:bodyPr/>
          <a:lstStyle/>
          <a:p>
            <a:r>
              <a:rPr lang="en-US" err="1">
                <a:solidFill>
                  <a:schemeClr val="accent1"/>
                </a:solidFill>
              </a:rPr>
              <a:t>Lorem</a:t>
            </a:r>
            <a:r>
              <a:rPr lang="en-US">
                <a:solidFill>
                  <a:schemeClr val="accent1"/>
                </a:solidFill>
              </a:rPr>
              <a:t> </a:t>
            </a:r>
            <a:r>
              <a:rPr lang="en-US" err="1">
                <a:solidFill>
                  <a:schemeClr val="accent1"/>
                </a:solidFill>
              </a:rPr>
              <a:t>ipsum</a:t>
            </a:r>
            <a:r>
              <a:rPr lang="en-US">
                <a:solidFill>
                  <a:schemeClr val="accent1"/>
                </a:solidFill>
              </a:rPr>
              <a:t> dolor sit </a:t>
            </a:r>
            <a:r>
              <a:rPr lang="en-US" err="1">
                <a:solidFill>
                  <a:schemeClr val="accent1"/>
                </a:solidFill>
              </a:rPr>
              <a:t>amet</a:t>
            </a:r>
            <a:r>
              <a:rPr lang="en-US">
                <a:solidFill>
                  <a:schemeClr val="accent1"/>
                </a:solidFill>
              </a:rPr>
              <a:t>, </a:t>
            </a:r>
            <a:r>
              <a:rPr lang="en-US" err="1" smtClean="0">
                <a:solidFill>
                  <a:schemeClr val="accent1"/>
                </a:solidFill>
              </a:rPr>
              <a:t>consectetuer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135438" y="6235698"/>
            <a:ext cx="685800" cy="622302"/>
          </a:xfrm>
        </p:spPr>
        <p:txBody>
          <a:bodyPr/>
          <a:lstStyle/>
          <a:p>
            <a:fld id="{FE03F7D3-FC26-F34F-A283-26054D16DE6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99722" y="479394"/>
            <a:ext cx="119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solidFill>
                  <a:srgbClr val="FFFF00"/>
                </a:solidFill>
              </a:rPr>
              <a:t>1-5</a:t>
            </a:r>
            <a:endParaRPr lang="ko-KR" altLang="en-US">
              <a:solidFill>
                <a:srgbClr val="FFFF00"/>
              </a:solidFill>
            </a:endParaRPr>
          </a:p>
        </p:txBody>
      </p:sp>
      <p:sp>
        <p:nvSpPr>
          <p:cNvPr id="10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2732850" y="453006"/>
            <a:ext cx="9207616" cy="620524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 sz="120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106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0">
      <a:dk1>
        <a:srgbClr val="435A67"/>
      </a:dk1>
      <a:lt1>
        <a:srgbClr val="FFFFFF"/>
      </a:lt1>
      <a:dk2>
        <a:srgbClr val="435A67"/>
      </a:dk2>
      <a:lt2>
        <a:srgbClr val="A1B0B8"/>
      </a:lt2>
      <a:accent1>
        <a:srgbClr val="21AFB4"/>
      </a:accent1>
      <a:accent2>
        <a:srgbClr val="712859"/>
      </a:accent2>
      <a:accent3>
        <a:srgbClr val="E52457"/>
      </a:accent3>
      <a:accent4>
        <a:srgbClr val="FCB519"/>
      </a:accent4>
      <a:accent5>
        <a:srgbClr val="21AFB4"/>
      </a:accent5>
      <a:accent6>
        <a:srgbClr val="166D6F"/>
      </a:accent6>
      <a:hlink>
        <a:srgbClr val="21AFB4"/>
      </a:hlink>
      <a:folHlink>
        <a:srgbClr val="21AFB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4575</TotalTime>
  <Words>2090</Words>
  <Application>Microsoft Office PowerPoint</Application>
  <PresentationFormat>와이드스크린</PresentationFormat>
  <Paragraphs>411</Paragraphs>
  <Slides>53</Slides>
  <Notes>52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53</vt:i4>
      </vt:variant>
    </vt:vector>
  </HeadingPairs>
  <TitlesOfParts>
    <vt:vector size="68" baseType="lpstr">
      <vt:lpstr>Avenir Book</vt:lpstr>
      <vt:lpstr>Avenir Heavy</vt:lpstr>
      <vt:lpstr>Avenir Light</vt:lpstr>
      <vt:lpstr>Avenir Medium</vt:lpstr>
      <vt:lpstr>Helvetica Light</vt:lpstr>
      <vt:lpstr>Helvetica Neue Medium</vt:lpstr>
      <vt:lpstr>Roboto Bold</vt:lpstr>
      <vt:lpstr>맑은 고딕</vt:lpstr>
      <vt:lpstr>Arial</vt:lpstr>
      <vt:lpstr>Calibri</vt:lpstr>
      <vt:lpstr>Myriad Pro Light</vt:lpstr>
      <vt:lpstr>Office Theme</vt:lpstr>
      <vt:lpstr>2_디자인 사용자 지정</vt:lpstr>
      <vt:lpstr>1_디자인 사용자 지정</vt:lpstr>
      <vt:lpstr>디자인 사용자 지정</vt:lpstr>
      <vt:lpstr>홈페이지 제작자료</vt:lpstr>
      <vt:lpstr>기본정보</vt:lpstr>
      <vt:lpstr>메뉴 구성</vt:lpstr>
      <vt:lpstr>다음은 서브 내용을 입력해 주실 차례입니다. 아래 주의사항을 꼭 읽어 보시고 넣어주세요.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jared castro</dc:creator>
  <cp:lastModifiedBy>조 직환</cp:lastModifiedBy>
  <cp:revision>225</cp:revision>
  <dcterms:created xsi:type="dcterms:W3CDTF">2016-05-04T21:54:48Z</dcterms:created>
  <dcterms:modified xsi:type="dcterms:W3CDTF">2020-05-20T08:40:48Z</dcterms:modified>
</cp:coreProperties>
</file>